
<file path=[Content_Types].xml><?xml version="1.0" encoding="utf-8"?>
<Types xmlns="http://schemas.openxmlformats.org/package/2006/content-types">
  <Default Extension="bin" ContentType="image/unknown"/>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8" r:id="rId2"/>
    <p:sldId id="262" r:id="rId3"/>
    <p:sldId id="279" r:id="rId4"/>
    <p:sldId id="286" r:id="rId5"/>
    <p:sldId id="269" r:id="rId6"/>
    <p:sldId id="270" r:id="rId7"/>
    <p:sldId id="271" r:id="rId8"/>
    <p:sldId id="277" r:id="rId9"/>
    <p:sldId id="283" r:id="rId10"/>
    <p:sldId id="284" r:id="rId11"/>
    <p:sldId id="289" r:id="rId12"/>
    <p:sldId id="290" r:id="rId13"/>
    <p:sldId id="287" r:id="rId14"/>
    <p:sldId id="288" r:id="rId15"/>
    <p:sldId id="285" r:id="rId16"/>
    <p:sldId id="275" r:id="rId17"/>
    <p:sldId id="267" r:id="rId18"/>
    <p:sldId id="263" r:id="rId1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D2AA27-4CAF-412D-80E8-658A9CB86FE0}" v="2" dt="2026-10-19T01:29:24.2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94660"/>
  </p:normalViewPr>
  <p:slideViewPr>
    <p:cSldViewPr snapToGrid="0">
      <p:cViewPr varScale="1">
        <p:scale>
          <a:sx n="109" d="100"/>
          <a:sy n="109" d="100"/>
        </p:scale>
        <p:origin x="10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an Boss" userId="ae11702ff41cf539" providerId="LiveId" clId="{CB3EB9D1-C83F-438B-B3C5-48A31567B575}"/>
    <pc:docChg chg="undo custSel addSld modSld">
      <pc:chgData name="Christian Boss" userId="ae11702ff41cf539" providerId="LiveId" clId="{CB3EB9D1-C83F-438B-B3C5-48A31567B575}" dt="2026-10-19T01:34:25.924" v="634" actId="207"/>
      <pc:docMkLst>
        <pc:docMk/>
      </pc:docMkLst>
      <pc:sldChg chg="modSp mod">
        <pc:chgData name="Christian Boss" userId="ae11702ff41cf539" providerId="LiveId" clId="{CB3EB9D1-C83F-438B-B3C5-48A31567B575}" dt="2026-10-17T12:26:04.179" v="307" actId="790"/>
        <pc:sldMkLst>
          <pc:docMk/>
          <pc:sldMk cId="4239650225" sldId="262"/>
        </pc:sldMkLst>
        <pc:spChg chg="mod">
          <ac:chgData name="Christian Boss" userId="ae11702ff41cf539" providerId="LiveId" clId="{CB3EB9D1-C83F-438B-B3C5-48A31567B575}" dt="2026-10-17T12:26:04.179" v="307" actId="790"/>
          <ac:spMkLst>
            <pc:docMk/>
            <pc:sldMk cId="4239650225" sldId="262"/>
            <ac:spMk id="2" creationId="{00000000-0000-0000-0000-000000000000}"/>
          </ac:spMkLst>
        </pc:spChg>
        <pc:spChg chg="mod">
          <ac:chgData name="Christian Boss" userId="ae11702ff41cf539" providerId="LiveId" clId="{CB3EB9D1-C83F-438B-B3C5-48A31567B575}" dt="2026-10-17T12:26:04.179" v="307" actId="790"/>
          <ac:spMkLst>
            <pc:docMk/>
            <pc:sldMk cId="4239650225" sldId="262"/>
            <ac:spMk id="3" creationId="{00000000-0000-0000-0000-000000000000}"/>
          </ac:spMkLst>
        </pc:spChg>
        <pc:spChg chg="mod">
          <ac:chgData name="Christian Boss" userId="ae11702ff41cf539" providerId="LiveId" clId="{CB3EB9D1-C83F-438B-B3C5-48A31567B575}" dt="2026-10-17T12:26:04.179" v="307" actId="790"/>
          <ac:spMkLst>
            <pc:docMk/>
            <pc:sldMk cId="4239650225" sldId="262"/>
            <ac:spMk id="4" creationId="{00000000-0000-0000-0000-000000000000}"/>
          </ac:spMkLst>
        </pc:spChg>
        <pc:picChg chg="mod">
          <ac:chgData name="Christian Boss" userId="ae11702ff41cf539" providerId="LiveId" clId="{CB3EB9D1-C83F-438B-B3C5-48A31567B575}" dt="2026-10-17T12:02:24.115" v="44" actId="1076"/>
          <ac:picMkLst>
            <pc:docMk/>
            <pc:sldMk cId="4239650225" sldId="262"/>
            <ac:picMk id="6" creationId="{00000000-0000-0000-0000-000000000000}"/>
          </ac:picMkLst>
        </pc:picChg>
        <pc:picChg chg="mod">
          <ac:chgData name="Christian Boss" userId="ae11702ff41cf539" providerId="LiveId" clId="{CB3EB9D1-C83F-438B-B3C5-48A31567B575}" dt="2026-10-17T12:02:16.936" v="43" actId="1076"/>
          <ac:picMkLst>
            <pc:docMk/>
            <pc:sldMk cId="4239650225" sldId="262"/>
            <ac:picMk id="7" creationId="{00000000-0000-0000-0000-000000000000}"/>
          </ac:picMkLst>
        </pc:picChg>
      </pc:sldChg>
      <pc:sldChg chg="modSp add mod setBg">
        <pc:chgData name="Christian Boss" userId="ae11702ff41cf539" providerId="LiveId" clId="{CB3EB9D1-C83F-438B-B3C5-48A31567B575}" dt="2026-10-17T12:26:04.179" v="307" actId="790"/>
        <pc:sldMkLst>
          <pc:docMk/>
          <pc:sldMk cId="932211250" sldId="263"/>
        </pc:sldMkLst>
        <pc:spChg chg="mod">
          <ac:chgData name="Christian Boss" userId="ae11702ff41cf539" providerId="LiveId" clId="{CB3EB9D1-C83F-438B-B3C5-48A31567B575}" dt="2026-10-17T12:26:04.179" v="307" actId="790"/>
          <ac:spMkLst>
            <pc:docMk/>
            <pc:sldMk cId="932211250" sldId="263"/>
            <ac:spMk id="2" creationId="{27896AE8-3F94-5C4E-89D1-B29D6492E185}"/>
          </ac:spMkLst>
        </pc:spChg>
        <pc:spChg chg="mod">
          <ac:chgData name="Christian Boss" userId="ae11702ff41cf539" providerId="LiveId" clId="{CB3EB9D1-C83F-438B-B3C5-48A31567B575}" dt="2026-10-17T12:26:04.179" v="307" actId="790"/>
          <ac:spMkLst>
            <pc:docMk/>
            <pc:sldMk cId="932211250" sldId="263"/>
            <ac:spMk id="3" creationId="{00000000-0000-0000-0000-000000000000}"/>
          </ac:spMkLst>
        </pc:spChg>
      </pc:sldChg>
      <pc:sldChg chg="modSp add mod">
        <pc:chgData name="Christian Boss" userId="ae11702ff41cf539" providerId="LiveId" clId="{CB3EB9D1-C83F-438B-B3C5-48A31567B575}" dt="2026-10-17T12:45:25.021" v="477" actId="14100"/>
        <pc:sldMkLst>
          <pc:docMk/>
          <pc:sldMk cId="124217312" sldId="267"/>
        </pc:sldMkLst>
        <pc:spChg chg="mod">
          <ac:chgData name="Christian Boss" userId="ae11702ff41cf539" providerId="LiveId" clId="{CB3EB9D1-C83F-438B-B3C5-48A31567B575}" dt="2026-10-17T12:26:04.179" v="307" actId="790"/>
          <ac:spMkLst>
            <pc:docMk/>
            <pc:sldMk cId="124217312" sldId="267"/>
            <ac:spMk id="2" creationId="{00000000-0000-0000-0000-000000000000}"/>
          </ac:spMkLst>
        </pc:spChg>
        <pc:spChg chg="mod">
          <ac:chgData name="Christian Boss" userId="ae11702ff41cf539" providerId="LiveId" clId="{CB3EB9D1-C83F-438B-B3C5-48A31567B575}" dt="2026-10-17T12:43:59.515" v="465" actId="1076"/>
          <ac:spMkLst>
            <pc:docMk/>
            <pc:sldMk cId="124217312" sldId="267"/>
            <ac:spMk id="11" creationId="{00000000-0000-0000-0000-000000000000}"/>
          </ac:spMkLst>
        </pc:spChg>
        <pc:spChg chg="mod">
          <ac:chgData name="Christian Boss" userId="ae11702ff41cf539" providerId="LiveId" clId="{CB3EB9D1-C83F-438B-B3C5-48A31567B575}" dt="2026-10-17T12:44:30.851" v="470" actId="20577"/>
          <ac:spMkLst>
            <pc:docMk/>
            <pc:sldMk cId="124217312" sldId="267"/>
            <ac:spMk id="14" creationId="{00000000-0000-0000-0000-000000000000}"/>
          </ac:spMkLst>
        </pc:spChg>
        <pc:spChg chg="mod">
          <ac:chgData name="Christian Boss" userId="ae11702ff41cf539" providerId="LiveId" clId="{CB3EB9D1-C83F-438B-B3C5-48A31567B575}" dt="2026-10-17T12:44:48.078" v="471" actId="1076"/>
          <ac:spMkLst>
            <pc:docMk/>
            <pc:sldMk cId="124217312" sldId="267"/>
            <ac:spMk id="20" creationId="{00000000-0000-0000-0000-000000000000}"/>
          </ac:spMkLst>
        </pc:spChg>
        <pc:spChg chg="mod">
          <ac:chgData name="Christian Boss" userId="ae11702ff41cf539" providerId="LiveId" clId="{CB3EB9D1-C83F-438B-B3C5-48A31567B575}" dt="2026-10-17T12:44:53.328" v="472" actId="1076"/>
          <ac:spMkLst>
            <pc:docMk/>
            <pc:sldMk cId="124217312" sldId="267"/>
            <ac:spMk id="21" creationId="{00000000-0000-0000-0000-000000000000}"/>
          </ac:spMkLst>
        </pc:spChg>
        <pc:spChg chg="mod">
          <ac:chgData name="Christian Boss" userId="ae11702ff41cf539" providerId="LiveId" clId="{CB3EB9D1-C83F-438B-B3C5-48A31567B575}" dt="2026-10-17T12:45:00.442" v="473" actId="1076"/>
          <ac:spMkLst>
            <pc:docMk/>
            <pc:sldMk cId="124217312" sldId="267"/>
            <ac:spMk id="22" creationId="{00000000-0000-0000-0000-000000000000}"/>
          </ac:spMkLst>
        </pc:spChg>
        <pc:picChg chg="mod">
          <ac:chgData name="Christian Boss" userId="ae11702ff41cf539" providerId="LiveId" clId="{CB3EB9D1-C83F-438B-B3C5-48A31567B575}" dt="2026-10-17T12:45:16.610" v="475" actId="14100"/>
          <ac:picMkLst>
            <pc:docMk/>
            <pc:sldMk cId="124217312" sldId="267"/>
            <ac:picMk id="15" creationId="{00000000-0000-0000-0000-000000000000}"/>
          </ac:picMkLst>
        </pc:picChg>
        <pc:picChg chg="mod">
          <ac:chgData name="Christian Boss" userId="ae11702ff41cf539" providerId="LiveId" clId="{CB3EB9D1-C83F-438B-B3C5-48A31567B575}" dt="2026-10-17T12:45:20.725" v="476" actId="14100"/>
          <ac:picMkLst>
            <pc:docMk/>
            <pc:sldMk cId="124217312" sldId="267"/>
            <ac:picMk id="16" creationId="{00000000-0000-0000-0000-000000000000}"/>
          </ac:picMkLst>
        </pc:picChg>
        <pc:picChg chg="mod">
          <ac:chgData name="Christian Boss" userId="ae11702ff41cf539" providerId="LiveId" clId="{CB3EB9D1-C83F-438B-B3C5-48A31567B575}" dt="2026-10-17T12:45:25.021" v="477" actId="14100"/>
          <ac:picMkLst>
            <pc:docMk/>
            <pc:sldMk cId="124217312" sldId="267"/>
            <ac:picMk id="17" creationId="{00000000-0000-0000-0000-000000000000}"/>
          </ac:picMkLst>
        </pc:picChg>
      </pc:sldChg>
      <pc:sldChg chg="modSp mod">
        <pc:chgData name="Christian Boss" userId="ae11702ff41cf539" providerId="LiveId" clId="{CB3EB9D1-C83F-438B-B3C5-48A31567B575}" dt="2026-10-17T12:26:04.179" v="307" actId="790"/>
        <pc:sldMkLst>
          <pc:docMk/>
          <pc:sldMk cId="926781875" sldId="269"/>
        </pc:sldMkLst>
        <pc:spChg chg="mod">
          <ac:chgData name="Christian Boss" userId="ae11702ff41cf539" providerId="LiveId" clId="{CB3EB9D1-C83F-438B-B3C5-48A31567B575}" dt="2026-10-17T12:26:04.179" v="307" actId="790"/>
          <ac:spMkLst>
            <pc:docMk/>
            <pc:sldMk cId="926781875" sldId="269"/>
            <ac:spMk id="2" creationId="{00000000-0000-0000-0000-000000000000}"/>
          </ac:spMkLst>
        </pc:spChg>
        <pc:spChg chg="mod">
          <ac:chgData name="Christian Boss" userId="ae11702ff41cf539" providerId="LiveId" clId="{CB3EB9D1-C83F-438B-B3C5-48A31567B575}" dt="2026-10-17T12:26:04.179" v="307" actId="790"/>
          <ac:spMkLst>
            <pc:docMk/>
            <pc:sldMk cId="926781875" sldId="269"/>
            <ac:spMk id="3" creationId="{00000000-0000-0000-0000-000000000000}"/>
          </ac:spMkLst>
        </pc:spChg>
        <pc:spChg chg="mod">
          <ac:chgData name="Christian Boss" userId="ae11702ff41cf539" providerId="LiveId" clId="{CB3EB9D1-C83F-438B-B3C5-48A31567B575}" dt="2026-10-17T12:26:04.179" v="307" actId="790"/>
          <ac:spMkLst>
            <pc:docMk/>
            <pc:sldMk cId="926781875" sldId="269"/>
            <ac:spMk id="5" creationId="{00000000-0000-0000-0000-000000000000}"/>
          </ac:spMkLst>
        </pc:spChg>
      </pc:sldChg>
      <pc:sldChg chg="modSp mod">
        <pc:chgData name="Christian Boss" userId="ae11702ff41cf539" providerId="LiveId" clId="{CB3EB9D1-C83F-438B-B3C5-48A31567B575}" dt="2026-10-17T12:26:04.179" v="307" actId="790"/>
        <pc:sldMkLst>
          <pc:docMk/>
          <pc:sldMk cId="86449567" sldId="270"/>
        </pc:sldMkLst>
        <pc:spChg chg="mod">
          <ac:chgData name="Christian Boss" userId="ae11702ff41cf539" providerId="LiveId" clId="{CB3EB9D1-C83F-438B-B3C5-48A31567B575}" dt="2026-10-17T12:26:04.179" v="307" actId="790"/>
          <ac:spMkLst>
            <pc:docMk/>
            <pc:sldMk cId="86449567" sldId="270"/>
            <ac:spMk id="2" creationId="{00000000-0000-0000-0000-000000000000}"/>
          </ac:spMkLst>
        </pc:spChg>
        <pc:spChg chg="mod">
          <ac:chgData name="Christian Boss" userId="ae11702ff41cf539" providerId="LiveId" clId="{CB3EB9D1-C83F-438B-B3C5-48A31567B575}" dt="2026-10-17T12:26:04.179" v="307" actId="790"/>
          <ac:spMkLst>
            <pc:docMk/>
            <pc:sldMk cId="86449567" sldId="270"/>
            <ac:spMk id="3" creationId="{00000000-0000-0000-0000-000000000000}"/>
          </ac:spMkLst>
        </pc:spChg>
        <pc:spChg chg="mod">
          <ac:chgData name="Christian Boss" userId="ae11702ff41cf539" providerId="LiveId" clId="{CB3EB9D1-C83F-438B-B3C5-48A31567B575}" dt="2026-10-17T12:26:04.179" v="307" actId="790"/>
          <ac:spMkLst>
            <pc:docMk/>
            <pc:sldMk cId="86449567" sldId="270"/>
            <ac:spMk id="4" creationId="{00000000-0000-0000-0000-000000000000}"/>
          </ac:spMkLst>
        </pc:spChg>
        <pc:spChg chg="mod">
          <ac:chgData name="Christian Boss" userId="ae11702ff41cf539" providerId="LiveId" clId="{CB3EB9D1-C83F-438B-B3C5-48A31567B575}" dt="2026-10-17T12:26:04.179" v="307" actId="790"/>
          <ac:spMkLst>
            <pc:docMk/>
            <pc:sldMk cId="86449567" sldId="270"/>
            <ac:spMk id="7" creationId="{00000000-0000-0000-0000-000000000000}"/>
          </ac:spMkLst>
        </pc:spChg>
        <pc:spChg chg="mod">
          <ac:chgData name="Christian Boss" userId="ae11702ff41cf539" providerId="LiveId" clId="{CB3EB9D1-C83F-438B-B3C5-48A31567B575}" dt="2026-10-17T12:26:04.179" v="307" actId="790"/>
          <ac:spMkLst>
            <pc:docMk/>
            <pc:sldMk cId="86449567" sldId="270"/>
            <ac:spMk id="9" creationId="{00000000-0000-0000-0000-000000000000}"/>
          </ac:spMkLst>
        </pc:spChg>
        <pc:spChg chg="mod">
          <ac:chgData name="Christian Boss" userId="ae11702ff41cf539" providerId="LiveId" clId="{CB3EB9D1-C83F-438B-B3C5-48A31567B575}" dt="2026-10-17T12:26:04.179" v="307" actId="790"/>
          <ac:spMkLst>
            <pc:docMk/>
            <pc:sldMk cId="86449567" sldId="270"/>
            <ac:spMk id="11" creationId="{00000000-0000-0000-0000-000000000000}"/>
          </ac:spMkLst>
        </pc:spChg>
      </pc:sldChg>
      <pc:sldChg chg="modSp mod">
        <pc:chgData name="Christian Boss" userId="ae11702ff41cf539" providerId="LiveId" clId="{CB3EB9D1-C83F-438B-B3C5-48A31567B575}" dt="2026-10-17T12:26:04.179" v="307" actId="790"/>
        <pc:sldMkLst>
          <pc:docMk/>
          <pc:sldMk cId="2653924457" sldId="271"/>
        </pc:sldMkLst>
        <pc:spChg chg="mod">
          <ac:chgData name="Christian Boss" userId="ae11702ff41cf539" providerId="LiveId" clId="{CB3EB9D1-C83F-438B-B3C5-48A31567B575}" dt="2026-10-17T12:26:04.179" v="307" actId="790"/>
          <ac:spMkLst>
            <pc:docMk/>
            <pc:sldMk cId="2653924457" sldId="271"/>
            <ac:spMk id="2" creationId="{00000000-0000-0000-0000-000000000000}"/>
          </ac:spMkLst>
        </pc:spChg>
        <pc:spChg chg="mod">
          <ac:chgData name="Christian Boss" userId="ae11702ff41cf539" providerId="LiveId" clId="{CB3EB9D1-C83F-438B-B3C5-48A31567B575}" dt="2026-10-17T12:26:04.179" v="307" actId="790"/>
          <ac:spMkLst>
            <pc:docMk/>
            <pc:sldMk cId="2653924457" sldId="271"/>
            <ac:spMk id="3" creationId="{00000000-0000-0000-0000-000000000000}"/>
          </ac:spMkLst>
        </pc:spChg>
        <pc:spChg chg="mod">
          <ac:chgData name="Christian Boss" userId="ae11702ff41cf539" providerId="LiveId" clId="{CB3EB9D1-C83F-438B-B3C5-48A31567B575}" dt="2026-10-17T12:26:04.179" v="307" actId="790"/>
          <ac:spMkLst>
            <pc:docMk/>
            <pc:sldMk cId="2653924457" sldId="271"/>
            <ac:spMk id="4" creationId="{00000000-0000-0000-0000-000000000000}"/>
          </ac:spMkLst>
        </pc:spChg>
        <pc:spChg chg="mod">
          <ac:chgData name="Christian Boss" userId="ae11702ff41cf539" providerId="LiveId" clId="{CB3EB9D1-C83F-438B-B3C5-48A31567B575}" dt="2026-10-17T12:26:04.179" v="307" actId="790"/>
          <ac:spMkLst>
            <pc:docMk/>
            <pc:sldMk cId="2653924457" sldId="271"/>
            <ac:spMk id="5" creationId="{00000000-0000-0000-0000-000000000000}"/>
          </ac:spMkLst>
        </pc:spChg>
        <pc:spChg chg="mod">
          <ac:chgData name="Christian Boss" userId="ae11702ff41cf539" providerId="LiveId" clId="{CB3EB9D1-C83F-438B-B3C5-48A31567B575}" dt="2026-10-17T12:26:04.179" v="307" actId="790"/>
          <ac:spMkLst>
            <pc:docMk/>
            <pc:sldMk cId="2653924457" sldId="271"/>
            <ac:spMk id="9" creationId="{00000000-0000-0000-0000-000000000000}"/>
          </ac:spMkLst>
        </pc:spChg>
        <pc:spChg chg="mod">
          <ac:chgData name="Christian Boss" userId="ae11702ff41cf539" providerId="LiveId" clId="{CB3EB9D1-C83F-438B-B3C5-48A31567B575}" dt="2026-10-17T12:26:04.179" v="307" actId="790"/>
          <ac:spMkLst>
            <pc:docMk/>
            <pc:sldMk cId="2653924457" sldId="271"/>
            <ac:spMk id="10" creationId="{00000000-0000-0000-0000-000000000000}"/>
          </ac:spMkLst>
        </pc:spChg>
        <pc:spChg chg="mod">
          <ac:chgData name="Christian Boss" userId="ae11702ff41cf539" providerId="LiveId" clId="{CB3EB9D1-C83F-438B-B3C5-48A31567B575}" dt="2026-10-17T12:26:04.179" v="307" actId="790"/>
          <ac:spMkLst>
            <pc:docMk/>
            <pc:sldMk cId="2653924457" sldId="271"/>
            <ac:spMk id="11" creationId="{00000000-0000-0000-0000-000000000000}"/>
          </ac:spMkLst>
        </pc:spChg>
        <pc:spChg chg="mod">
          <ac:chgData name="Christian Boss" userId="ae11702ff41cf539" providerId="LiveId" clId="{CB3EB9D1-C83F-438B-B3C5-48A31567B575}" dt="2026-10-17T12:26:04.179" v="307" actId="790"/>
          <ac:spMkLst>
            <pc:docMk/>
            <pc:sldMk cId="2653924457" sldId="271"/>
            <ac:spMk id="12" creationId="{00000000-0000-0000-0000-000000000000}"/>
          </ac:spMkLst>
        </pc:spChg>
      </pc:sldChg>
      <pc:sldChg chg="modSp add mod">
        <pc:chgData name="Christian Boss" userId="ae11702ff41cf539" providerId="LiveId" clId="{CB3EB9D1-C83F-438B-B3C5-48A31567B575}" dt="2026-10-17T12:26:04.179" v="307" actId="790"/>
        <pc:sldMkLst>
          <pc:docMk/>
          <pc:sldMk cId="3645990478" sldId="275"/>
        </pc:sldMkLst>
        <pc:spChg chg="mod">
          <ac:chgData name="Christian Boss" userId="ae11702ff41cf539" providerId="LiveId" clId="{CB3EB9D1-C83F-438B-B3C5-48A31567B575}" dt="2026-10-17T12:26:04.179" v="307" actId="790"/>
          <ac:spMkLst>
            <pc:docMk/>
            <pc:sldMk cId="3645990478" sldId="275"/>
            <ac:spMk id="2" creationId="{00000000-0000-0000-0000-000000000000}"/>
          </ac:spMkLst>
        </pc:spChg>
        <pc:spChg chg="mod">
          <ac:chgData name="Christian Boss" userId="ae11702ff41cf539" providerId="LiveId" clId="{CB3EB9D1-C83F-438B-B3C5-48A31567B575}" dt="2026-10-17T12:26:04.179" v="307" actId="790"/>
          <ac:spMkLst>
            <pc:docMk/>
            <pc:sldMk cId="3645990478" sldId="275"/>
            <ac:spMk id="6" creationId="{00000000-0000-0000-0000-000000000000}"/>
          </ac:spMkLst>
        </pc:spChg>
        <pc:spChg chg="mod">
          <ac:chgData name="Christian Boss" userId="ae11702ff41cf539" providerId="LiveId" clId="{CB3EB9D1-C83F-438B-B3C5-48A31567B575}" dt="2026-10-17T12:26:04.179" v="307" actId="790"/>
          <ac:spMkLst>
            <pc:docMk/>
            <pc:sldMk cId="3645990478" sldId="275"/>
            <ac:spMk id="12" creationId="{00000000-0000-0000-0000-000000000000}"/>
          </ac:spMkLst>
        </pc:spChg>
      </pc:sldChg>
      <pc:sldChg chg="modSp mod">
        <pc:chgData name="Christian Boss" userId="ae11702ff41cf539" providerId="LiveId" clId="{CB3EB9D1-C83F-438B-B3C5-48A31567B575}" dt="2026-10-17T12:26:04.179" v="307" actId="790"/>
        <pc:sldMkLst>
          <pc:docMk/>
          <pc:sldMk cId="1153257148" sldId="277"/>
        </pc:sldMkLst>
        <pc:spChg chg="mod">
          <ac:chgData name="Christian Boss" userId="ae11702ff41cf539" providerId="LiveId" clId="{CB3EB9D1-C83F-438B-B3C5-48A31567B575}" dt="2026-10-17T12:17:01.821" v="259" actId="255"/>
          <ac:spMkLst>
            <pc:docMk/>
            <pc:sldMk cId="1153257148" sldId="277"/>
            <ac:spMk id="2" creationId="{00000000-0000-0000-0000-000000000000}"/>
          </ac:spMkLst>
        </pc:spChg>
        <pc:spChg chg="mod">
          <ac:chgData name="Christian Boss" userId="ae11702ff41cf539" providerId="LiveId" clId="{CB3EB9D1-C83F-438B-B3C5-48A31567B575}" dt="2026-10-17T12:26:04.179" v="307" actId="790"/>
          <ac:spMkLst>
            <pc:docMk/>
            <pc:sldMk cId="1153257148" sldId="277"/>
            <ac:spMk id="3" creationId="{00000000-0000-0000-0000-000000000000}"/>
          </ac:spMkLst>
        </pc:spChg>
        <pc:spChg chg="mod">
          <ac:chgData name="Christian Boss" userId="ae11702ff41cf539" providerId="LiveId" clId="{CB3EB9D1-C83F-438B-B3C5-48A31567B575}" dt="2026-10-17T12:26:04.179" v="307" actId="790"/>
          <ac:spMkLst>
            <pc:docMk/>
            <pc:sldMk cId="1153257148" sldId="277"/>
            <ac:spMk id="4" creationId="{00000000-0000-0000-0000-000000000000}"/>
          </ac:spMkLst>
        </pc:spChg>
        <pc:spChg chg="mod">
          <ac:chgData name="Christian Boss" userId="ae11702ff41cf539" providerId="LiveId" clId="{CB3EB9D1-C83F-438B-B3C5-48A31567B575}" dt="2026-10-17T12:26:04.179" v="307" actId="790"/>
          <ac:spMkLst>
            <pc:docMk/>
            <pc:sldMk cId="1153257148" sldId="277"/>
            <ac:spMk id="6" creationId="{00000000-0000-0000-0000-000000000000}"/>
          </ac:spMkLst>
        </pc:spChg>
        <pc:spChg chg="mod">
          <ac:chgData name="Christian Boss" userId="ae11702ff41cf539" providerId="LiveId" clId="{CB3EB9D1-C83F-438B-B3C5-48A31567B575}" dt="2026-10-17T12:26:04.179" v="307" actId="790"/>
          <ac:spMkLst>
            <pc:docMk/>
            <pc:sldMk cId="1153257148" sldId="277"/>
            <ac:spMk id="7" creationId="{00000000-0000-0000-0000-000000000000}"/>
          </ac:spMkLst>
        </pc:spChg>
        <pc:spChg chg="mod">
          <ac:chgData name="Christian Boss" userId="ae11702ff41cf539" providerId="LiveId" clId="{CB3EB9D1-C83F-438B-B3C5-48A31567B575}" dt="2026-10-17T12:26:04.179" v="307" actId="790"/>
          <ac:spMkLst>
            <pc:docMk/>
            <pc:sldMk cId="1153257148" sldId="277"/>
            <ac:spMk id="11" creationId="{00000000-0000-0000-0000-000000000000}"/>
          </ac:spMkLst>
        </pc:spChg>
        <pc:spChg chg="mod">
          <ac:chgData name="Christian Boss" userId="ae11702ff41cf539" providerId="LiveId" clId="{CB3EB9D1-C83F-438B-B3C5-48A31567B575}" dt="2026-10-16T13:31:57.966" v="21" actId="27636"/>
          <ac:spMkLst>
            <pc:docMk/>
            <pc:sldMk cId="1153257148" sldId="277"/>
            <ac:spMk id="12" creationId="{00000000-0000-0000-0000-000000000000}"/>
          </ac:spMkLst>
        </pc:spChg>
        <pc:spChg chg="mod">
          <ac:chgData name="Christian Boss" userId="ae11702ff41cf539" providerId="LiveId" clId="{CB3EB9D1-C83F-438B-B3C5-48A31567B575}" dt="2026-10-17T12:26:04.179" v="307" actId="790"/>
          <ac:spMkLst>
            <pc:docMk/>
            <pc:sldMk cId="1153257148" sldId="277"/>
            <ac:spMk id="13" creationId="{00000000-0000-0000-0000-000000000000}"/>
          </ac:spMkLst>
        </pc:spChg>
        <pc:spChg chg="mod">
          <ac:chgData name="Christian Boss" userId="ae11702ff41cf539" providerId="LiveId" clId="{CB3EB9D1-C83F-438B-B3C5-48A31567B575}" dt="2026-10-17T12:18:08.490" v="264" actId="1076"/>
          <ac:spMkLst>
            <pc:docMk/>
            <pc:sldMk cId="1153257148" sldId="277"/>
            <ac:spMk id="17" creationId="{00000000-0000-0000-0000-000000000000}"/>
          </ac:spMkLst>
        </pc:spChg>
        <pc:spChg chg="mod">
          <ac:chgData name="Christian Boss" userId="ae11702ff41cf539" providerId="LiveId" clId="{CB3EB9D1-C83F-438B-B3C5-48A31567B575}" dt="2026-10-17T12:26:04.179" v="307" actId="790"/>
          <ac:spMkLst>
            <pc:docMk/>
            <pc:sldMk cId="1153257148" sldId="277"/>
            <ac:spMk id="20" creationId="{00000000-0000-0000-0000-000000000000}"/>
          </ac:spMkLst>
        </pc:spChg>
        <pc:spChg chg="mod">
          <ac:chgData name="Christian Boss" userId="ae11702ff41cf539" providerId="LiveId" clId="{CB3EB9D1-C83F-438B-B3C5-48A31567B575}" dt="2026-10-17T12:26:04.179" v="307" actId="790"/>
          <ac:spMkLst>
            <pc:docMk/>
            <pc:sldMk cId="1153257148" sldId="277"/>
            <ac:spMk id="21" creationId="{00000000-0000-0000-0000-000000000000}"/>
          </ac:spMkLst>
        </pc:spChg>
        <pc:spChg chg="mod">
          <ac:chgData name="Christian Boss" userId="ae11702ff41cf539" providerId="LiveId" clId="{CB3EB9D1-C83F-438B-B3C5-48A31567B575}" dt="2026-10-17T12:26:04.179" v="307" actId="790"/>
          <ac:spMkLst>
            <pc:docMk/>
            <pc:sldMk cId="1153257148" sldId="277"/>
            <ac:spMk id="22" creationId="{00000000-0000-0000-0000-000000000000}"/>
          </ac:spMkLst>
        </pc:spChg>
        <pc:spChg chg="mod">
          <ac:chgData name="Christian Boss" userId="ae11702ff41cf539" providerId="LiveId" clId="{CB3EB9D1-C83F-438B-B3C5-48A31567B575}" dt="2026-10-17T12:26:04.179" v="307" actId="790"/>
          <ac:spMkLst>
            <pc:docMk/>
            <pc:sldMk cId="1153257148" sldId="277"/>
            <ac:spMk id="28" creationId="{00000000-0000-0000-0000-000000000000}"/>
          </ac:spMkLst>
        </pc:spChg>
        <pc:picChg chg="mod">
          <ac:chgData name="Christian Boss" userId="ae11702ff41cf539" providerId="LiveId" clId="{CB3EB9D1-C83F-438B-B3C5-48A31567B575}" dt="2026-10-17T12:17:40.746" v="262" actId="14100"/>
          <ac:picMkLst>
            <pc:docMk/>
            <pc:sldMk cId="1153257148" sldId="277"/>
            <ac:picMk id="23" creationId="{00000000-0000-0000-0000-000000000000}"/>
          </ac:picMkLst>
        </pc:picChg>
      </pc:sldChg>
      <pc:sldChg chg="modSp mod">
        <pc:chgData name="Christian Boss" userId="ae11702ff41cf539" providerId="LiveId" clId="{CB3EB9D1-C83F-438B-B3C5-48A31567B575}" dt="2026-10-17T12:26:04.179" v="307" actId="790"/>
        <pc:sldMkLst>
          <pc:docMk/>
          <pc:sldMk cId="3678212443" sldId="278"/>
        </pc:sldMkLst>
        <pc:spChg chg="mod">
          <ac:chgData name="Christian Boss" userId="ae11702ff41cf539" providerId="LiveId" clId="{CB3EB9D1-C83F-438B-B3C5-48A31567B575}" dt="2026-10-17T12:26:04.179" v="307" actId="790"/>
          <ac:spMkLst>
            <pc:docMk/>
            <pc:sldMk cId="3678212443" sldId="278"/>
            <ac:spMk id="5" creationId="{00000000-0000-0000-0000-000000000000}"/>
          </ac:spMkLst>
        </pc:spChg>
      </pc:sldChg>
      <pc:sldChg chg="modSp mod">
        <pc:chgData name="Christian Boss" userId="ae11702ff41cf539" providerId="LiveId" clId="{CB3EB9D1-C83F-438B-B3C5-48A31567B575}" dt="2026-10-17T12:26:04.179" v="307" actId="790"/>
        <pc:sldMkLst>
          <pc:docMk/>
          <pc:sldMk cId="184290323" sldId="283"/>
        </pc:sldMkLst>
        <pc:spChg chg="mod">
          <ac:chgData name="Christian Boss" userId="ae11702ff41cf539" providerId="LiveId" clId="{CB3EB9D1-C83F-438B-B3C5-48A31567B575}" dt="2026-10-17T12:26:04.179" v="307" actId="790"/>
          <ac:spMkLst>
            <pc:docMk/>
            <pc:sldMk cId="184290323" sldId="283"/>
            <ac:spMk id="2" creationId="{00000000-0000-0000-0000-000000000000}"/>
          </ac:spMkLst>
        </pc:spChg>
        <pc:spChg chg="mod">
          <ac:chgData name="Christian Boss" userId="ae11702ff41cf539" providerId="LiveId" clId="{CB3EB9D1-C83F-438B-B3C5-48A31567B575}" dt="2026-10-17T12:26:04.179" v="307" actId="790"/>
          <ac:spMkLst>
            <pc:docMk/>
            <pc:sldMk cId="184290323" sldId="283"/>
            <ac:spMk id="3" creationId="{00000000-0000-0000-0000-000000000000}"/>
          </ac:spMkLst>
        </pc:spChg>
        <pc:spChg chg="mod">
          <ac:chgData name="Christian Boss" userId="ae11702ff41cf539" providerId="LiveId" clId="{CB3EB9D1-C83F-438B-B3C5-48A31567B575}" dt="2026-10-17T12:26:04.179" v="307" actId="790"/>
          <ac:spMkLst>
            <pc:docMk/>
            <pc:sldMk cId="184290323" sldId="283"/>
            <ac:spMk id="4" creationId="{00000000-0000-0000-0000-000000000000}"/>
          </ac:spMkLst>
        </pc:spChg>
      </pc:sldChg>
      <pc:sldChg chg="modSp mod">
        <pc:chgData name="Christian Boss" userId="ae11702ff41cf539" providerId="LiveId" clId="{CB3EB9D1-C83F-438B-B3C5-48A31567B575}" dt="2026-10-17T12:26:04.179" v="307" actId="790"/>
        <pc:sldMkLst>
          <pc:docMk/>
          <pc:sldMk cId="2317923340" sldId="284"/>
        </pc:sldMkLst>
        <pc:spChg chg="mod">
          <ac:chgData name="Christian Boss" userId="ae11702ff41cf539" providerId="LiveId" clId="{CB3EB9D1-C83F-438B-B3C5-48A31567B575}" dt="2026-10-17T12:26:04.179" v="307" actId="790"/>
          <ac:spMkLst>
            <pc:docMk/>
            <pc:sldMk cId="2317923340" sldId="284"/>
            <ac:spMk id="2" creationId="{00000000-0000-0000-0000-000000000000}"/>
          </ac:spMkLst>
        </pc:spChg>
        <pc:spChg chg="mod">
          <ac:chgData name="Christian Boss" userId="ae11702ff41cf539" providerId="LiveId" clId="{CB3EB9D1-C83F-438B-B3C5-48A31567B575}" dt="2026-10-17T12:26:04.179" v="307" actId="790"/>
          <ac:spMkLst>
            <pc:docMk/>
            <pc:sldMk cId="2317923340" sldId="284"/>
            <ac:spMk id="3" creationId="{00000000-0000-0000-0000-000000000000}"/>
          </ac:spMkLst>
        </pc:spChg>
        <pc:spChg chg="mod">
          <ac:chgData name="Christian Boss" userId="ae11702ff41cf539" providerId="LiveId" clId="{CB3EB9D1-C83F-438B-B3C5-48A31567B575}" dt="2026-10-17T12:26:04.179" v="307" actId="790"/>
          <ac:spMkLst>
            <pc:docMk/>
            <pc:sldMk cId="2317923340" sldId="284"/>
            <ac:spMk id="4" creationId="{00000000-0000-0000-0000-000000000000}"/>
          </ac:spMkLst>
        </pc:spChg>
      </pc:sldChg>
      <pc:sldChg chg="modSp add mod">
        <pc:chgData name="Christian Boss" userId="ae11702ff41cf539" providerId="LiveId" clId="{CB3EB9D1-C83F-438B-B3C5-48A31567B575}" dt="2026-10-17T12:26:04.179" v="307" actId="790"/>
        <pc:sldMkLst>
          <pc:docMk/>
          <pc:sldMk cId="225233921" sldId="285"/>
        </pc:sldMkLst>
        <pc:spChg chg="mod">
          <ac:chgData name="Christian Boss" userId="ae11702ff41cf539" providerId="LiveId" clId="{CB3EB9D1-C83F-438B-B3C5-48A31567B575}" dt="2026-10-17T12:26:04.179" v="307" actId="790"/>
          <ac:spMkLst>
            <pc:docMk/>
            <pc:sldMk cId="225233921" sldId="285"/>
            <ac:spMk id="3" creationId="{00000000-0000-0000-0000-000000000000}"/>
          </ac:spMkLst>
        </pc:spChg>
        <pc:spChg chg="mod">
          <ac:chgData name="Christian Boss" userId="ae11702ff41cf539" providerId="LiveId" clId="{CB3EB9D1-C83F-438B-B3C5-48A31567B575}" dt="2026-10-17T12:26:04.179" v="307" actId="790"/>
          <ac:spMkLst>
            <pc:docMk/>
            <pc:sldMk cId="225233921" sldId="285"/>
            <ac:spMk id="4" creationId="{00000000-0000-0000-0000-000000000000}"/>
          </ac:spMkLst>
        </pc:spChg>
      </pc:sldChg>
      <pc:sldChg chg="modSp mod">
        <pc:chgData name="Christian Boss" userId="ae11702ff41cf539" providerId="LiveId" clId="{CB3EB9D1-C83F-438B-B3C5-48A31567B575}" dt="2026-10-17T12:26:04.179" v="307" actId="790"/>
        <pc:sldMkLst>
          <pc:docMk/>
          <pc:sldMk cId="955409486" sldId="286"/>
        </pc:sldMkLst>
        <pc:spChg chg="mod">
          <ac:chgData name="Christian Boss" userId="ae11702ff41cf539" providerId="LiveId" clId="{CB3EB9D1-C83F-438B-B3C5-48A31567B575}" dt="2026-10-17T12:26:04.179" v="307" actId="790"/>
          <ac:spMkLst>
            <pc:docMk/>
            <pc:sldMk cId="955409486" sldId="286"/>
            <ac:spMk id="2" creationId="{00000000-0000-0000-0000-000000000000}"/>
          </ac:spMkLst>
        </pc:spChg>
        <pc:spChg chg="mod">
          <ac:chgData name="Christian Boss" userId="ae11702ff41cf539" providerId="LiveId" clId="{CB3EB9D1-C83F-438B-B3C5-48A31567B575}" dt="2026-10-17T12:26:04.179" v="307" actId="790"/>
          <ac:spMkLst>
            <pc:docMk/>
            <pc:sldMk cId="955409486" sldId="286"/>
            <ac:spMk id="3" creationId="{00000000-0000-0000-0000-000000000000}"/>
          </ac:spMkLst>
        </pc:spChg>
        <pc:spChg chg="mod">
          <ac:chgData name="Christian Boss" userId="ae11702ff41cf539" providerId="LiveId" clId="{CB3EB9D1-C83F-438B-B3C5-48A31567B575}" dt="2026-10-17T12:26:04.179" v="307" actId="790"/>
          <ac:spMkLst>
            <pc:docMk/>
            <pc:sldMk cId="955409486" sldId="286"/>
            <ac:spMk id="4" creationId="{00000000-0000-0000-0000-000000000000}"/>
          </ac:spMkLst>
        </pc:spChg>
      </pc:sldChg>
      <pc:sldChg chg="addSp modSp add mod">
        <pc:chgData name="Christian Boss" userId="ae11702ff41cf539" providerId="LiveId" clId="{CB3EB9D1-C83F-438B-B3C5-48A31567B575}" dt="2026-10-17T12:40:24.127" v="441" actId="20577"/>
        <pc:sldMkLst>
          <pc:docMk/>
          <pc:sldMk cId="1716157657" sldId="287"/>
        </pc:sldMkLst>
        <pc:spChg chg="mod">
          <ac:chgData name="Christian Boss" userId="ae11702ff41cf539" providerId="LiveId" clId="{CB3EB9D1-C83F-438B-B3C5-48A31567B575}" dt="2026-10-17T12:26:04.179" v="307" actId="790"/>
          <ac:spMkLst>
            <pc:docMk/>
            <pc:sldMk cId="1716157657" sldId="287"/>
            <ac:spMk id="3" creationId="{00000000-0000-0000-0000-000000000000}"/>
          </ac:spMkLst>
        </pc:spChg>
        <pc:spChg chg="add mod">
          <ac:chgData name="Christian Boss" userId="ae11702ff41cf539" providerId="LiveId" clId="{CB3EB9D1-C83F-438B-B3C5-48A31567B575}" dt="2026-10-17T12:40:08.954" v="439" actId="1076"/>
          <ac:spMkLst>
            <pc:docMk/>
            <pc:sldMk cId="1716157657" sldId="287"/>
            <ac:spMk id="5" creationId="{3BA354BA-A8E8-3820-4B52-0890AAFB5B8E}"/>
          </ac:spMkLst>
        </pc:spChg>
        <pc:spChg chg="mod">
          <ac:chgData name="Christian Boss" userId="ae11702ff41cf539" providerId="LiveId" clId="{CB3EB9D1-C83F-438B-B3C5-48A31567B575}" dt="2026-10-17T12:26:04.179" v="307" actId="790"/>
          <ac:spMkLst>
            <pc:docMk/>
            <pc:sldMk cId="1716157657" sldId="287"/>
            <ac:spMk id="12" creationId="{00000000-0000-0000-0000-000000000000}"/>
          </ac:spMkLst>
        </pc:spChg>
        <pc:spChg chg="mod">
          <ac:chgData name="Christian Boss" userId="ae11702ff41cf539" providerId="LiveId" clId="{CB3EB9D1-C83F-438B-B3C5-48A31567B575}" dt="2026-10-17T12:26:04.179" v="307" actId="790"/>
          <ac:spMkLst>
            <pc:docMk/>
            <pc:sldMk cId="1716157657" sldId="287"/>
            <ac:spMk id="13" creationId="{00000000-0000-0000-0000-000000000000}"/>
          </ac:spMkLst>
        </pc:spChg>
        <pc:spChg chg="mod">
          <ac:chgData name="Christian Boss" userId="ae11702ff41cf539" providerId="LiveId" clId="{CB3EB9D1-C83F-438B-B3C5-48A31567B575}" dt="2026-10-17T12:38:44.125" v="429" actId="20577"/>
          <ac:spMkLst>
            <pc:docMk/>
            <pc:sldMk cId="1716157657" sldId="287"/>
            <ac:spMk id="14" creationId="{00000000-0000-0000-0000-000000000000}"/>
          </ac:spMkLst>
        </pc:spChg>
        <pc:spChg chg="mod">
          <ac:chgData name="Christian Boss" userId="ae11702ff41cf539" providerId="LiveId" clId="{CB3EB9D1-C83F-438B-B3C5-48A31567B575}" dt="2026-10-17T12:40:24.127" v="441" actId="20577"/>
          <ac:spMkLst>
            <pc:docMk/>
            <pc:sldMk cId="1716157657" sldId="287"/>
            <ac:spMk id="44" creationId="{00000000-0000-0000-0000-000000000000}"/>
          </ac:spMkLst>
        </pc:spChg>
        <pc:grpChg chg="mod">
          <ac:chgData name="Christian Boss" userId="ae11702ff41cf539" providerId="LiveId" clId="{CB3EB9D1-C83F-438B-B3C5-48A31567B575}" dt="2026-10-16T13:37:08.608" v="39" actId="1076"/>
          <ac:grpSpMkLst>
            <pc:docMk/>
            <pc:sldMk cId="1716157657" sldId="287"/>
            <ac:grpSpMk id="4" creationId="{00000000-0000-0000-0000-000000000000}"/>
          </ac:grpSpMkLst>
        </pc:grpChg>
      </pc:sldChg>
      <pc:sldChg chg="addSp modSp add mod">
        <pc:chgData name="Christian Boss" userId="ae11702ff41cf539" providerId="LiveId" clId="{CB3EB9D1-C83F-438B-B3C5-48A31567B575}" dt="2026-10-19T01:34:25.924" v="634" actId="207"/>
        <pc:sldMkLst>
          <pc:docMk/>
          <pc:sldMk cId="74582477" sldId="288"/>
        </pc:sldMkLst>
        <pc:spChg chg="add mod">
          <ac:chgData name="Christian Boss" userId="ae11702ff41cf539" providerId="LiveId" clId="{CB3EB9D1-C83F-438B-B3C5-48A31567B575}" dt="2026-10-19T01:34:25.924" v="634" actId="207"/>
          <ac:spMkLst>
            <pc:docMk/>
            <pc:sldMk cId="74582477" sldId="288"/>
            <ac:spMk id="3" creationId="{9412D933-46B7-6316-CD8D-C43D2C20ABE1}"/>
          </ac:spMkLst>
        </pc:spChg>
        <pc:picChg chg="mod">
          <ac:chgData name="Christian Boss" userId="ae11702ff41cf539" providerId="LiveId" clId="{CB3EB9D1-C83F-438B-B3C5-48A31567B575}" dt="2026-10-17T12:40:59.533" v="443" actId="14100"/>
          <ac:picMkLst>
            <pc:docMk/>
            <pc:sldMk cId="74582477" sldId="288"/>
            <ac:picMk id="2" creationId="{00000000-0000-0000-0000-000000000000}"/>
          </ac:picMkLst>
        </pc:picChg>
      </pc:sldChg>
      <pc:sldChg chg="modSp add mod">
        <pc:chgData name="Christian Boss" userId="ae11702ff41cf539" providerId="LiveId" clId="{CB3EB9D1-C83F-438B-B3C5-48A31567B575}" dt="2026-10-17T12:30:14.472" v="361" actId="20577"/>
        <pc:sldMkLst>
          <pc:docMk/>
          <pc:sldMk cId="2268433487" sldId="289"/>
        </pc:sldMkLst>
        <pc:spChg chg="mod">
          <ac:chgData name="Christian Boss" userId="ae11702ff41cf539" providerId="LiveId" clId="{CB3EB9D1-C83F-438B-B3C5-48A31567B575}" dt="2026-10-17T12:26:04.179" v="307" actId="790"/>
          <ac:spMkLst>
            <pc:docMk/>
            <pc:sldMk cId="2268433487" sldId="289"/>
            <ac:spMk id="4" creationId="{00000000-0000-0000-0000-000000000000}"/>
          </ac:spMkLst>
        </pc:spChg>
        <pc:spChg chg="mod">
          <ac:chgData name="Christian Boss" userId="ae11702ff41cf539" providerId="LiveId" clId="{CB3EB9D1-C83F-438B-B3C5-48A31567B575}" dt="2026-10-17T12:26:04.179" v="307" actId="790"/>
          <ac:spMkLst>
            <pc:docMk/>
            <pc:sldMk cId="2268433487" sldId="289"/>
            <ac:spMk id="5" creationId="{00000000-0000-0000-0000-000000000000}"/>
          </ac:spMkLst>
        </pc:spChg>
        <pc:spChg chg="mod">
          <ac:chgData name="Christian Boss" userId="ae11702ff41cf539" providerId="LiveId" clId="{CB3EB9D1-C83F-438B-B3C5-48A31567B575}" dt="2026-10-17T12:26:04.179" v="307" actId="790"/>
          <ac:spMkLst>
            <pc:docMk/>
            <pc:sldMk cId="2268433487" sldId="289"/>
            <ac:spMk id="8" creationId="{00000000-0000-0000-0000-000000000000}"/>
          </ac:spMkLst>
        </pc:spChg>
        <pc:spChg chg="mod">
          <ac:chgData name="Christian Boss" userId="ae11702ff41cf539" providerId="LiveId" clId="{CB3EB9D1-C83F-438B-B3C5-48A31567B575}" dt="2026-10-17T12:30:14.472" v="361" actId="20577"/>
          <ac:spMkLst>
            <pc:docMk/>
            <pc:sldMk cId="2268433487" sldId="289"/>
            <ac:spMk id="10" creationId="{00000000-0000-0000-0000-000000000000}"/>
          </ac:spMkLst>
        </pc:spChg>
        <pc:spChg chg="mod">
          <ac:chgData name="Christian Boss" userId="ae11702ff41cf539" providerId="LiveId" clId="{CB3EB9D1-C83F-438B-B3C5-48A31567B575}" dt="2026-10-17T12:26:04.179" v="307" actId="790"/>
          <ac:spMkLst>
            <pc:docMk/>
            <pc:sldMk cId="2268433487" sldId="289"/>
            <ac:spMk id="11" creationId="{00000000-0000-0000-0000-000000000000}"/>
          </ac:spMkLst>
        </pc:spChg>
        <pc:spChg chg="mod">
          <ac:chgData name="Christian Boss" userId="ae11702ff41cf539" providerId="LiveId" clId="{CB3EB9D1-C83F-438B-B3C5-48A31567B575}" dt="2026-10-17T12:26:04.179" v="307" actId="790"/>
          <ac:spMkLst>
            <pc:docMk/>
            <pc:sldMk cId="2268433487" sldId="289"/>
            <ac:spMk id="12" creationId="{00000000-0000-0000-0000-000000000000}"/>
          </ac:spMkLst>
        </pc:spChg>
        <pc:spChg chg="mod">
          <ac:chgData name="Christian Boss" userId="ae11702ff41cf539" providerId="LiveId" clId="{CB3EB9D1-C83F-438B-B3C5-48A31567B575}" dt="2026-10-17T12:26:04.179" v="307" actId="790"/>
          <ac:spMkLst>
            <pc:docMk/>
            <pc:sldMk cId="2268433487" sldId="289"/>
            <ac:spMk id="13" creationId="{00000000-0000-0000-0000-000000000000}"/>
          </ac:spMkLst>
        </pc:spChg>
      </pc:sldChg>
      <pc:sldChg chg="modSp add mod">
        <pc:chgData name="Christian Boss" userId="ae11702ff41cf539" providerId="LiveId" clId="{CB3EB9D1-C83F-438B-B3C5-48A31567B575}" dt="2026-10-17T12:38:19.264" v="428" actId="1076"/>
        <pc:sldMkLst>
          <pc:docMk/>
          <pc:sldMk cId="2666007196" sldId="290"/>
        </pc:sldMkLst>
        <pc:spChg chg="mod">
          <ac:chgData name="Christian Boss" userId="ae11702ff41cf539" providerId="LiveId" clId="{CB3EB9D1-C83F-438B-B3C5-48A31567B575}" dt="2026-10-17T12:26:04.179" v="307" actId="790"/>
          <ac:spMkLst>
            <pc:docMk/>
            <pc:sldMk cId="2666007196" sldId="290"/>
            <ac:spMk id="17" creationId="{00000000-0000-0000-0000-000000000000}"/>
          </ac:spMkLst>
        </pc:spChg>
        <pc:spChg chg="mod">
          <ac:chgData name="Christian Boss" userId="ae11702ff41cf539" providerId="LiveId" clId="{CB3EB9D1-C83F-438B-B3C5-48A31567B575}" dt="2026-10-17T12:26:04.179" v="307" actId="790"/>
          <ac:spMkLst>
            <pc:docMk/>
            <pc:sldMk cId="2666007196" sldId="290"/>
            <ac:spMk id="26" creationId="{00000000-0000-0000-0000-000000000000}"/>
          </ac:spMkLst>
        </pc:spChg>
        <pc:spChg chg="mod">
          <ac:chgData name="Christian Boss" userId="ae11702ff41cf539" providerId="LiveId" clId="{CB3EB9D1-C83F-438B-B3C5-48A31567B575}" dt="2026-10-17T12:26:04.179" v="307" actId="790"/>
          <ac:spMkLst>
            <pc:docMk/>
            <pc:sldMk cId="2666007196" sldId="290"/>
            <ac:spMk id="29" creationId="{00000000-0000-0000-0000-000000000000}"/>
          </ac:spMkLst>
        </pc:spChg>
        <pc:spChg chg="mod">
          <ac:chgData name="Christian Boss" userId="ae11702ff41cf539" providerId="LiveId" clId="{CB3EB9D1-C83F-438B-B3C5-48A31567B575}" dt="2026-10-17T12:26:04.179" v="307" actId="790"/>
          <ac:spMkLst>
            <pc:docMk/>
            <pc:sldMk cId="2666007196" sldId="290"/>
            <ac:spMk id="35" creationId="{00000000-0000-0000-0000-000000000000}"/>
          </ac:spMkLst>
        </pc:spChg>
        <pc:spChg chg="mod">
          <ac:chgData name="Christian Boss" userId="ae11702ff41cf539" providerId="LiveId" clId="{CB3EB9D1-C83F-438B-B3C5-48A31567B575}" dt="2026-10-17T12:26:04.179" v="307" actId="790"/>
          <ac:spMkLst>
            <pc:docMk/>
            <pc:sldMk cId="2666007196" sldId="290"/>
            <ac:spMk id="48" creationId="{00000000-0000-0000-0000-000000000000}"/>
          </ac:spMkLst>
        </pc:spChg>
        <pc:spChg chg="mod">
          <ac:chgData name="Christian Boss" userId="ae11702ff41cf539" providerId="LiveId" clId="{CB3EB9D1-C83F-438B-B3C5-48A31567B575}" dt="2026-10-17T12:26:04.179" v="307" actId="790"/>
          <ac:spMkLst>
            <pc:docMk/>
            <pc:sldMk cId="2666007196" sldId="290"/>
            <ac:spMk id="49" creationId="{00000000-0000-0000-0000-000000000000}"/>
          </ac:spMkLst>
        </pc:spChg>
        <pc:spChg chg="mod">
          <ac:chgData name="Christian Boss" userId="ae11702ff41cf539" providerId="LiveId" clId="{CB3EB9D1-C83F-438B-B3C5-48A31567B575}" dt="2026-10-17T12:38:19.264" v="428" actId="1076"/>
          <ac:spMkLst>
            <pc:docMk/>
            <pc:sldMk cId="2666007196" sldId="290"/>
            <ac:spMk id="52" creationId="{00000000-0000-0000-0000-000000000000}"/>
          </ac:spMkLst>
        </pc:spChg>
        <pc:spChg chg="mod">
          <ac:chgData name="Christian Boss" userId="ae11702ff41cf539" providerId="LiveId" clId="{CB3EB9D1-C83F-438B-B3C5-48A31567B575}" dt="2026-10-17T12:35:12.955" v="386" actId="255"/>
          <ac:spMkLst>
            <pc:docMk/>
            <pc:sldMk cId="2666007196" sldId="290"/>
            <ac:spMk id="53" creationId="{00000000-0000-0000-0000-000000000000}"/>
          </ac:spMkLst>
        </pc:spChg>
        <pc:spChg chg="mod">
          <ac:chgData name="Christian Boss" userId="ae11702ff41cf539" providerId="LiveId" clId="{CB3EB9D1-C83F-438B-B3C5-48A31567B575}" dt="2026-10-17T12:35:23.787" v="387" actId="255"/>
          <ac:spMkLst>
            <pc:docMk/>
            <pc:sldMk cId="2666007196" sldId="290"/>
            <ac:spMk id="54" creationId="{00000000-0000-0000-0000-000000000000}"/>
          </ac:spMkLst>
        </pc:spChg>
        <pc:spChg chg="mod">
          <ac:chgData name="Christian Boss" userId="ae11702ff41cf539" providerId="LiveId" clId="{CB3EB9D1-C83F-438B-B3C5-48A31567B575}" dt="2026-10-17T12:32:07.764" v="368" actId="14100"/>
          <ac:spMkLst>
            <pc:docMk/>
            <pc:sldMk cId="2666007196" sldId="290"/>
            <ac:spMk id="57" creationId="{00000000-0000-0000-0000-000000000000}"/>
          </ac:spMkLst>
        </pc:spChg>
        <pc:spChg chg="mod">
          <ac:chgData name="Christian Boss" userId="ae11702ff41cf539" providerId="LiveId" clId="{CB3EB9D1-C83F-438B-B3C5-48A31567B575}" dt="2026-10-17T12:32:35.580" v="372" actId="14100"/>
          <ac:spMkLst>
            <pc:docMk/>
            <pc:sldMk cId="2666007196" sldId="290"/>
            <ac:spMk id="60" creationId="{00000000-0000-0000-0000-000000000000}"/>
          </ac:spMkLst>
        </pc:spChg>
        <pc:spChg chg="mod">
          <ac:chgData name="Christian Boss" userId="ae11702ff41cf539" providerId="LiveId" clId="{CB3EB9D1-C83F-438B-B3C5-48A31567B575}" dt="2026-10-17T12:32:45.224" v="373" actId="14100"/>
          <ac:spMkLst>
            <pc:docMk/>
            <pc:sldMk cId="2666007196" sldId="290"/>
            <ac:spMk id="62" creationId="{00000000-0000-0000-0000-000000000000}"/>
          </ac:spMkLst>
        </pc:spChg>
        <pc:spChg chg="mod">
          <ac:chgData name="Christian Boss" userId="ae11702ff41cf539" providerId="LiveId" clId="{CB3EB9D1-C83F-438B-B3C5-48A31567B575}" dt="2026-10-16T13:31:57.975" v="27" actId="27636"/>
          <ac:spMkLst>
            <pc:docMk/>
            <pc:sldMk cId="2666007196" sldId="290"/>
            <ac:spMk id="63" creationId="{00000000-0000-0000-0000-000000000000}"/>
          </ac:spMkLst>
        </pc:spChg>
        <pc:spChg chg="mod">
          <ac:chgData name="Christian Boss" userId="ae11702ff41cf539" providerId="LiveId" clId="{CB3EB9D1-C83F-438B-B3C5-48A31567B575}" dt="2026-10-17T12:33:11.487" v="375" actId="255"/>
          <ac:spMkLst>
            <pc:docMk/>
            <pc:sldMk cId="2666007196" sldId="290"/>
            <ac:spMk id="64" creationId="{00000000-0000-0000-0000-000000000000}"/>
          </ac:spMkLst>
        </pc:spChg>
        <pc:spChg chg="mod">
          <ac:chgData name="Christian Boss" userId="ae11702ff41cf539" providerId="LiveId" clId="{CB3EB9D1-C83F-438B-B3C5-48A31567B575}" dt="2026-10-17T12:33:23.245" v="376" actId="14100"/>
          <ac:spMkLst>
            <pc:docMk/>
            <pc:sldMk cId="2666007196" sldId="290"/>
            <ac:spMk id="68" creationId="{00000000-0000-0000-0000-000000000000}"/>
          </ac:spMkLst>
        </pc:spChg>
        <pc:spChg chg="mod">
          <ac:chgData name="Christian Boss" userId="ae11702ff41cf539" providerId="LiveId" clId="{CB3EB9D1-C83F-438B-B3C5-48A31567B575}" dt="2026-10-17T12:36:17.826" v="401" actId="255"/>
          <ac:spMkLst>
            <pc:docMk/>
            <pc:sldMk cId="2666007196" sldId="290"/>
            <ac:spMk id="69" creationId="{00000000-0000-0000-0000-000000000000}"/>
          </ac:spMkLst>
        </pc:spChg>
        <pc:spChg chg="mod">
          <ac:chgData name="Christian Boss" userId="ae11702ff41cf539" providerId="LiveId" clId="{CB3EB9D1-C83F-438B-B3C5-48A31567B575}" dt="2026-10-17T12:36:41.590" v="405" actId="255"/>
          <ac:spMkLst>
            <pc:docMk/>
            <pc:sldMk cId="2666007196" sldId="290"/>
            <ac:spMk id="70" creationId="{00000000-0000-0000-0000-000000000000}"/>
          </ac:spMkLst>
        </pc:spChg>
        <pc:spChg chg="mod">
          <ac:chgData name="Christian Boss" userId="ae11702ff41cf539" providerId="LiveId" clId="{CB3EB9D1-C83F-438B-B3C5-48A31567B575}" dt="2026-10-17T12:37:02.774" v="406" actId="255"/>
          <ac:spMkLst>
            <pc:docMk/>
            <pc:sldMk cId="2666007196" sldId="290"/>
            <ac:spMk id="71" creationId="{00000000-0000-0000-0000-000000000000}"/>
          </ac:spMkLst>
        </pc:spChg>
        <pc:spChg chg="mod">
          <ac:chgData name="Christian Boss" userId="ae11702ff41cf539" providerId="LiveId" clId="{CB3EB9D1-C83F-438B-B3C5-48A31567B575}" dt="2026-10-17T12:37:56.836" v="426" actId="255"/>
          <ac:spMkLst>
            <pc:docMk/>
            <pc:sldMk cId="2666007196" sldId="290"/>
            <ac:spMk id="72" creationId="{00000000-0000-0000-0000-000000000000}"/>
          </ac:spMkLst>
        </pc:spChg>
        <pc:spChg chg="mod">
          <ac:chgData name="Christian Boss" userId="ae11702ff41cf539" providerId="LiveId" clId="{CB3EB9D1-C83F-438B-B3C5-48A31567B575}" dt="2026-10-17T12:38:09.011" v="427" actId="255"/>
          <ac:spMkLst>
            <pc:docMk/>
            <pc:sldMk cId="2666007196" sldId="290"/>
            <ac:spMk id="73" creationId="{00000000-0000-0000-0000-000000000000}"/>
          </ac:spMkLst>
        </pc:spChg>
        <pc:spChg chg="mod">
          <ac:chgData name="Christian Boss" userId="ae11702ff41cf539" providerId="LiveId" clId="{CB3EB9D1-C83F-438B-B3C5-48A31567B575}" dt="2026-10-17T12:31:10.360" v="364" actId="242"/>
          <ac:spMkLst>
            <pc:docMk/>
            <pc:sldMk cId="2666007196" sldId="290"/>
            <ac:spMk id="7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FFC4FE-9E6E-4428-A87B-1B17CD698CE7}" type="datetimeFigureOut">
              <a:rPr lang="de-CH" smtClean="0"/>
              <a:t>19.10.2026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D758CB-A1AD-4CB4-8172-B6432D6E4119}" type="slidenum">
              <a:rPr lang="de-CH" smtClean="0"/>
              <a:t>‹Nr.›</a:t>
            </a:fld>
            <a:endParaRPr lang="de-CH"/>
          </a:p>
        </p:txBody>
      </p:sp>
    </p:spTree>
    <p:extLst>
      <p:ext uri="{BB962C8B-B14F-4D97-AF65-F5344CB8AC3E}">
        <p14:creationId xmlns:p14="http://schemas.microsoft.com/office/powerpoint/2010/main" val="3263248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3663" y="747713"/>
            <a:ext cx="6619875" cy="3724275"/>
          </a:xfrm>
        </p:spPr>
      </p:sp>
      <p:sp>
        <p:nvSpPr>
          <p:cNvPr id="3" name="Notes Placeholder 2"/>
          <p:cNvSpPr>
            <a:spLocks noGrp="1"/>
          </p:cNvSpPr>
          <p:nvPr>
            <p:ph type="body" idx="1"/>
          </p:nvPr>
        </p:nvSpPr>
        <p:spPr/>
        <p:txBody>
          <a:bodyPr/>
          <a:lstStyle/>
          <a:p>
            <a:endParaRPr lang="th-TH"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AB9736-5556-468B-91B5-F67EEBF2FD85}" type="slidenum">
              <a:rPr kumimoji="0" lang="th-TH" sz="1200" b="0" i="0" u="none" strike="noStrike" kern="1200" cap="none" spc="0" normalizeH="0" baseline="0" noProof="0" smtClean="0">
                <a:ln>
                  <a:noFill/>
                </a:ln>
                <a:solidFill>
                  <a:prstClr val="black"/>
                </a:solidFill>
                <a:effectLst/>
                <a:uLnTx/>
                <a:uFillTx/>
                <a:latin typeface="Calibri"/>
                <a:ea typeface="+mn-ea"/>
                <a:cs typeface="Cordia New" panose="020B0304020202020204" pitchFamily="34" charset="-34"/>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th-TH" sz="12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endParaRPr>
          </a:p>
        </p:txBody>
      </p:sp>
    </p:spTree>
    <p:extLst>
      <p:ext uri="{BB962C8B-B14F-4D97-AF65-F5344CB8AC3E}">
        <p14:creationId xmlns:p14="http://schemas.microsoft.com/office/powerpoint/2010/main" val="3291268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A00944-F947-00EF-3565-2B70DC6F44E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F1D7E7FF-D7AF-BBE0-555E-F7AF597025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C2D4D57F-BDAD-EABB-B595-988CBB662FA0}"/>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5" name="Fußzeilenplatzhalter 4">
            <a:extLst>
              <a:ext uri="{FF2B5EF4-FFF2-40B4-BE49-F238E27FC236}">
                <a16:creationId xmlns:a16="http://schemas.microsoft.com/office/drawing/2014/main" id="{AB27DBF4-69A7-4E14-7226-E62944C3392A}"/>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8A4420D1-FCA4-A006-C095-BDB87B5F2945}"/>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2552562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6D0FEC-C334-C710-490A-D3A40CC6128C}"/>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D7CD1A9E-A363-C155-4B94-469301895A0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2510387F-2EA8-8B4A-936A-A0EAD166684D}"/>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5" name="Fußzeilenplatzhalter 4">
            <a:extLst>
              <a:ext uri="{FF2B5EF4-FFF2-40B4-BE49-F238E27FC236}">
                <a16:creationId xmlns:a16="http://schemas.microsoft.com/office/drawing/2014/main" id="{C289E8C1-F6B3-85D2-81FB-C7CA43028BFE}"/>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443268E6-2DE6-2B04-2D10-8A2692FADEE2}"/>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2548751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54EF8E-9AFA-C0FD-AD42-E40394C3D79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de-CH"/>
          </a:p>
        </p:txBody>
      </p:sp>
      <p:sp>
        <p:nvSpPr>
          <p:cNvPr id="3" name="Textplatzhalter 2">
            <a:extLst>
              <a:ext uri="{FF2B5EF4-FFF2-40B4-BE49-F238E27FC236}">
                <a16:creationId xmlns:a16="http://schemas.microsoft.com/office/drawing/2014/main" id="{975C105D-5FDE-6369-F08C-A80C7E3BF5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49B9D8A-9C1F-D5AE-012E-4A5D74E81768}"/>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5" name="Fußzeilenplatzhalter 4">
            <a:extLst>
              <a:ext uri="{FF2B5EF4-FFF2-40B4-BE49-F238E27FC236}">
                <a16:creationId xmlns:a16="http://schemas.microsoft.com/office/drawing/2014/main" id="{9825BAF5-F83A-CAEA-EC2B-2030EE8155E7}"/>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044DAE04-FE36-C778-110A-0F1C79E61989}"/>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3393433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0305D7-BD44-C8D4-C2A5-80974B30B814}"/>
              </a:ext>
            </a:extLst>
          </p:cNvPr>
          <p:cNvSpPr>
            <a:spLocks noGrp="1"/>
          </p:cNvSpPr>
          <p:nvPr>
            <p:ph type="title"/>
          </p:nvPr>
        </p:nvSpPr>
        <p:spPr/>
        <p:txBody>
          <a:bodyPr/>
          <a:lstStyle/>
          <a:p>
            <a:r>
              <a:rPr lang="de-DE"/>
              <a:t>Mastertitelformat bearbeiten</a:t>
            </a:r>
            <a:endParaRPr lang="de-CH"/>
          </a:p>
        </p:txBody>
      </p:sp>
      <p:sp>
        <p:nvSpPr>
          <p:cNvPr id="3" name="Inhaltsplatzhalter 2">
            <a:extLst>
              <a:ext uri="{FF2B5EF4-FFF2-40B4-BE49-F238E27FC236}">
                <a16:creationId xmlns:a16="http://schemas.microsoft.com/office/drawing/2014/main" id="{55C50AF0-AE10-7E1A-C0C7-928F208B53A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C120BC64-6460-61D1-C412-B1BF5B6ECD56}"/>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53406E59-A7EB-F455-8ED1-0C587CAFD351}"/>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6" name="Fußzeilenplatzhalter 5">
            <a:extLst>
              <a:ext uri="{FF2B5EF4-FFF2-40B4-BE49-F238E27FC236}">
                <a16:creationId xmlns:a16="http://schemas.microsoft.com/office/drawing/2014/main" id="{22DA28F3-607B-D37D-0C78-F1E61E6C9EE8}"/>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399C46C5-FDCE-29BA-1525-8C7F44203F5C}"/>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3813738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0209C0-0B89-256A-30FE-135621D069A4}"/>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882B0D94-E70D-E894-26E0-E0A0D583A7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2E0C249-B04D-05BD-48A7-9FD38481F5E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a:extLst>
              <a:ext uri="{FF2B5EF4-FFF2-40B4-BE49-F238E27FC236}">
                <a16:creationId xmlns:a16="http://schemas.microsoft.com/office/drawing/2014/main" id="{F3D955CB-E8E8-6002-0586-CA70EBC4D4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F9A927FA-5478-94B3-6AF7-2F5795559056}"/>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AA185493-F64A-C457-2D58-BA52D37FD153}"/>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8" name="Fußzeilenplatzhalter 7">
            <a:extLst>
              <a:ext uri="{FF2B5EF4-FFF2-40B4-BE49-F238E27FC236}">
                <a16:creationId xmlns:a16="http://schemas.microsoft.com/office/drawing/2014/main" id="{8FF7CDF3-7FE1-9E7B-BF4C-3941EAA002C4}"/>
              </a:ext>
            </a:extLst>
          </p:cNvPr>
          <p:cNvSpPr>
            <a:spLocks noGrp="1"/>
          </p:cNvSpPr>
          <p:nvPr>
            <p:ph type="ftr" sz="quarter" idx="11"/>
          </p:nvPr>
        </p:nvSpPr>
        <p:spPr/>
        <p:txBody>
          <a:bodyPr/>
          <a:lstStyle/>
          <a:p>
            <a:endParaRPr lang="de-CH"/>
          </a:p>
        </p:txBody>
      </p:sp>
      <p:sp>
        <p:nvSpPr>
          <p:cNvPr id="9" name="Foliennummernplatzhalter 8">
            <a:extLst>
              <a:ext uri="{FF2B5EF4-FFF2-40B4-BE49-F238E27FC236}">
                <a16:creationId xmlns:a16="http://schemas.microsoft.com/office/drawing/2014/main" id="{13A3D89B-13D3-90FA-7DF9-BF878083B32A}"/>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2165789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D02625-7181-3876-101D-E227C7EC5348}"/>
              </a:ext>
            </a:extLst>
          </p:cNvPr>
          <p:cNvSpPr>
            <a:spLocks noGrp="1"/>
          </p:cNvSpPr>
          <p:nvPr>
            <p:ph type="title"/>
          </p:nvPr>
        </p:nvSpPr>
        <p:spPr/>
        <p:txBody>
          <a:bodyPr/>
          <a:lstStyle/>
          <a:p>
            <a:r>
              <a:rPr lang="de-DE"/>
              <a:t>Mastertitelformat bearbeiten</a:t>
            </a:r>
            <a:endParaRPr lang="de-CH"/>
          </a:p>
        </p:txBody>
      </p:sp>
      <p:sp>
        <p:nvSpPr>
          <p:cNvPr id="3" name="Datumsplatzhalter 2">
            <a:extLst>
              <a:ext uri="{FF2B5EF4-FFF2-40B4-BE49-F238E27FC236}">
                <a16:creationId xmlns:a16="http://schemas.microsoft.com/office/drawing/2014/main" id="{5B9DCDEB-07D8-5029-4CDD-1C4E7834583B}"/>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4" name="Fußzeilenplatzhalter 3">
            <a:extLst>
              <a:ext uri="{FF2B5EF4-FFF2-40B4-BE49-F238E27FC236}">
                <a16:creationId xmlns:a16="http://schemas.microsoft.com/office/drawing/2014/main" id="{9E7BD68E-839B-4D5E-2B29-3746F52F1937}"/>
              </a:ext>
            </a:extLst>
          </p:cNvPr>
          <p:cNvSpPr>
            <a:spLocks noGrp="1"/>
          </p:cNvSpPr>
          <p:nvPr>
            <p:ph type="ftr" sz="quarter" idx="11"/>
          </p:nvPr>
        </p:nvSpPr>
        <p:spPr/>
        <p:txBody>
          <a:bodyPr/>
          <a:lstStyle/>
          <a:p>
            <a:endParaRPr lang="de-CH"/>
          </a:p>
        </p:txBody>
      </p:sp>
      <p:sp>
        <p:nvSpPr>
          <p:cNvPr id="5" name="Foliennummernplatzhalter 4">
            <a:extLst>
              <a:ext uri="{FF2B5EF4-FFF2-40B4-BE49-F238E27FC236}">
                <a16:creationId xmlns:a16="http://schemas.microsoft.com/office/drawing/2014/main" id="{F335697E-571A-CA26-60B1-75ADA3CC7A73}"/>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3864998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7AC5CCA2-54C1-1E80-B850-83113CA62D85}"/>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3" name="Fußzeilenplatzhalter 2">
            <a:extLst>
              <a:ext uri="{FF2B5EF4-FFF2-40B4-BE49-F238E27FC236}">
                <a16:creationId xmlns:a16="http://schemas.microsoft.com/office/drawing/2014/main" id="{6C5084C1-E40A-B8C6-931E-E455AF052A36}"/>
              </a:ext>
            </a:extLst>
          </p:cNvPr>
          <p:cNvSpPr>
            <a:spLocks noGrp="1"/>
          </p:cNvSpPr>
          <p:nvPr>
            <p:ph type="ftr" sz="quarter" idx="11"/>
          </p:nvPr>
        </p:nvSpPr>
        <p:spPr/>
        <p:txBody>
          <a:bodyPr/>
          <a:lstStyle/>
          <a:p>
            <a:endParaRPr lang="de-CH"/>
          </a:p>
        </p:txBody>
      </p:sp>
      <p:sp>
        <p:nvSpPr>
          <p:cNvPr id="4" name="Foliennummernplatzhalter 3">
            <a:extLst>
              <a:ext uri="{FF2B5EF4-FFF2-40B4-BE49-F238E27FC236}">
                <a16:creationId xmlns:a16="http://schemas.microsoft.com/office/drawing/2014/main" id="{B61B1E49-318D-5108-0FB6-B6FAB04EFF28}"/>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3992753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1CE6BE-31EF-B196-2853-C60FB873982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56435696-D568-6121-FFBE-01C9E30B89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9B1028DE-BE31-E268-E755-93F40CDF5C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22285CD-C318-E4B3-7573-C8AEDD88D5C3}"/>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6" name="Fußzeilenplatzhalter 5">
            <a:extLst>
              <a:ext uri="{FF2B5EF4-FFF2-40B4-BE49-F238E27FC236}">
                <a16:creationId xmlns:a16="http://schemas.microsoft.com/office/drawing/2014/main" id="{E2B3CDDD-408B-B357-1CE8-ED39BCAABDB9}"/>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0BDCE929-B351-00AE-59A9-2D28F8ADE416}"/>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401978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1C571D-0CD1-D140-3DB4-42694BC8305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9194512C-8E1C-96B0-7AE1-CC59692D0241}"/>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26449714-0713-2A79-84E6-DE0AFB6AB4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A9CC4-D0E9-B22A-902B-A214836161FD}"/>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6" name="Fußzeilenplatzhalter 5">
            <a:extLst>
              <a:ext uri="{FF2B5EF4-FFF2-40B4-BE49-F238E27FC236}">
                <a16:creationId xmlns:a16="http://schemas.microsoft.com/office/drawing/2014/main" id="{4798B0B6-FEBF-773A-3FD6-2083E948D8C8}"/>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451A2995-6F13-08EE-C7B3-F4CE08E7B7E7}"/>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1959166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6FA93D-FEA8-E4CD-8269-5309129CF749}"/>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4AEDCFB0-C395-DD25-897A-75769DC8B6B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FCF8F74F-3DD8-74DD-005F-C0D131D42D8A}"/>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5" name="Fußzeilenplatzhalter 4">
            <a:extLst>
              <a:ext uri="{FF2B5EF4-FFF2-40B4-BE49-F238E27FC236}">
                <a16:creationId xmlns:a16="http://schemas.microsoft.com/office/drawing/2014/main" id="{F14F99D7-AA0B-B6A9-A357-9A82BE2A363E}"/>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038ABF1B-70E9-4CE7-E493-0AFF2BCD8530}"/>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492551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4260613-143F-8ABB-1741-0A88E3B25E06}"/>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E527E70D-CF37-2BE6-C74D-9DB9B2AD050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CA421561-0836-1235-D409-06C08DB6DE00}"/>
              </a:ext>
            </a:extLst>
          </p:cNvPr>
          <p:cNvSpPr>
            <a:spLocks noGrp="1"/>
          </p:cNvSpPr>
          <p:nvPr>
            <p:ph type="dt" sz="half" idx="10"/>
          </p:nvPr>
        </p:nvSpPr>
        <p:spPr/>
        <p:txBody>
          <a:bodyPr/>
          <a:lstStyle/>
          <a:p>
            <a:fld id="{656CDA69-F70C-41C4-84D0-FA89FAC26050}" type="datetimeFigureOut">
              <a:rPr lang="de-CH" smtClean="0"/>
              <a:t>19.10.2026</a:t>
            </a:fld>
            <a:endParaRPr lang="de-CH"/>
          </a:p>
        </p:txBody>
      </p:sp>
      <p:sp>
        <p:nvSpPr>
          <p:cNvPr id="5" name="Fußzeilenplatzhalter 4">
            <a:extLst>
              <a:ext uri="{FF2B5EF4-FFF2-40B4-BE49-F238E27FC236}">
                <a16:creationId xmlns:a16="http://schemas.microsoft.com/office/drawing/2014/main" id="{4D8040C1-092E-32FC-6770-96B4E4CBFB72}"/>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91A64CE5-A45D-C79C-E619-A39CE3038271}"/>
              </a:ext>
            </a:extLst>
          </p:cNvPr>
          <p:cNvSpPr>
            <a:spLocks noGrp="1"/>
          </p:cNvSpPr>
          <p:nvPr>
            <p:ph type="sldNum" sz="quarter" idx="12"/>
          </p:nvPr>
        </p:nvSpPr>
        <p:spPr/>
        <p:txBody>
          <a:bodyPr/>
          <a:lstStyle/>
          <a:p>
            <a:fld id="{09C1851A-FFB4-4921-B640-CDA86008E977}" type="slidenum">
              <a:rPr lang="de-CH" smtClean="0"/>
              <a:t>‹Nr.›</a:t>
            </a:fld>
            <a:endParaRPr lang="de-CH"/>
          </a:p>
        </p:txBody>
      </p:sp>
    </p:spTree>
    <p:extLst>
      <p:ext uri="{BB962C8B-B14F-4D97-AF65-F5344CB8AC3E}">
        <p14:creationId xmlns:p14="http://schemas.microsoft.com/office/powerpoint/2010/main" val="1128999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1F9B90A-4CB3-F44E-6BAD-0FD461400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de-CH"/>
          </a:p>
        </p:txBody>
      </p:sp>
      <p:sp>
        <p:nvSpPr>
          <p:cNvPr id="3" name="Textplatzhalter 2">
            <a:extLst>
              <a:ext uri="{FF2B5EF4-FFF2-40B4-BE49-F238E27FC236}">
                <a16:creationId xmlns:a16="http://schemas.microsoft.com/office/drawing/2014/main" id="{FC19179E-A2E0-7035-49B2-88D25FD85E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86665363-0427-5010-BBC7-81A0A6B86A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6CDA69-F70C-41C4-84D0-FA89FAC26050}" type="datetimeFigureOut">
              <a:rPr lang="de-CH" smtClean="0"/>
              <a:t>19.10.2026</a:t>
            </a:fld>
            <a:endParaRPr lang="de-CH"/>
          </a:p>
        </p:txBody>
      </p:sp>
      <p:sp>
        <p:nvSpPr>
          <p:cNvPr id="5" name="Fußzeilenplatzhalter 4">
            <a:extLst>
              <a:ext uri="{FF2B5EF4-FFF2-40B4-BE49-F238E27FC236}">
                <a16:creationId xmlns:a16="http://schemas.microsoft.com/office/drawing/2014/main" id="{6F2E2E26-BFB4-EF57-22FA-B601BFABB1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CH"/>
          </a:p>
        </p:txBody>
      </p:sp>
      <p:sp>
        <p:nvSpPr>
          <p:cNvPr id="6" name="Foliennummernplatzhalter 5">
            <a:extLst>
              <a:ext uri="{FF2B5EF4-FFF2-40B4-BE49-F238E27FC236}">
                <a16:creationId xmlns:a16="http://schemas.microsoft.com/office/drawing/2014/main" id="{60F88245-CA8D-A016-C3E5-E917D685B7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C1851A-FFB4-4921-B640-CDA86008E977}" type="slidenum">
              <a:rPr lang="de-CH" smtClean="0"/>
              <a:t>‹Nr.›</a:t>
            </a:fld>
            <a:endParaRPr lang="de-CH"/>
          </a:p>
        </p:txBody>
      </p:sp>
    </p:spTree>
    <p:extLst>
      <p:ext uri="{BB962C8B-B14F-4D97-AF65-F5344CB8AC3E}">
        <p14:creationId xmlns:p14="http://schemas.microsoft.com/office/powerpoint/2010/main" val="818468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bin"/><Relationship Id="rId2" Type="http://schemas.openxmlformats.org/officeDocument/2006/relationships/image" Target="../media/image10.bin"/><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bin"/><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image" Target="../media/image16.bin"/><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sv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35.jpg"/><Relationship Id="rId4" Type="http://schemas.openxmlformats.org/officeDocument/2006/relationships/image" Target="../media/image34.bin"/></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6.jpg"/><Relationship Id="rId1" Type="http://schemas.openxmlformats.org/officeDocument/2006/relationships/slideLayout" Target="../slideLayouts/slideLayout8.xml"/><Relationship Id="rId5" Type="http://schemas.openxmlformats.org/officeDocument/2006/relationships/image" Target="../media/image13.bin"/><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 y="-4614315"/>
            <a:ext cx="12192000" cy="162560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86216" y="292608"/>
            <a:ext cx="3346704" cy="1232389"/>
          </a:xfrm>
          <a:prstGeom prst="rect">
            <a:avLst/>
          </a:prstGeom>
        </p:spPr>
      </p:pic>
      <p:sp>
        <p:nvSpPr>
          <p:cNvPr id="5" name="Rectangle 4"/>
          <p:cNvSpPr/>
          <p:nvPr/>
        </p:nvSpPr>
        <p:spPr>
          <a:xfrm>
            <a:off x="491909" y="2836727"/>
            <a:ext cx="3912225" cy="707886"/>
          </a:xfrm>
          <a:prstGeom prst="rect">
            <a:avLst/>
          </a:prstGeom>
        </p:spPr>
        <p:txBody>
          <a:bodyPr wrap="square">
            <a:spAutoFit/>
          </a:bodyPr>
          <a:lstStyle/>
          <a:p>
            <a:pPr algn="r" defTabSz="914377"/>
            <a:r>
              <a:rPr lang="de-CH" sz="2000" b="1" i="1" noProof="0" dirty="0">
                <a:solidFill>
                  <a:srgbClr val="0070C0"/>
                </a:solidFill>
                <a:latin typeface="Gotham Extra Light" pitchFamily="50" charset="0"/>
                <a:cs typeface="Gotham Extra Light" pitchFamily="50" charset="0"/>
              </a:rPr>
              <a:t>Boutique-Spital</a:t>
            </a:r>
          </a:p>
          <a:p>
            <a:pPr algn="r" defTabSz="914377"/>
            <a:r>
              <a:rPr lang="de-CH" sz="2000" b="1" i="1" noProof="0" dirty="0">
                <a:solidFill>
                  <a:srgbClr val="0070C0"/>
                </a:solidFill>
                <a:latin typeface="Gotham Extra Light" pitchFamily="50" charset="0"/>
                <a:cs typeface="Gotham Extra Light" pitchFamily="50" charset="0"/>
              </a:rPr>
              <a:t>im Herzen von Hua Hin</a:t>
            </a:r>
          </a:p>
        </p:txBody>
      </p:sp>
    </p:spTree>
    <p:extLst>
      <p:ext uri="{BB962C8B-B14F-4D97-AF65-F5344CB8AC3E}">
        <p14:creationId xmlns:p14="http://schemas.microsoft.com/office/powerpoint/2010/main" val="367821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32140" y="837792"/>
            <a:ext cx="10972800" cy="1143000"/>
          </a:xfrm>
        </p:spPr>
        <p:txBody>
          <a:bodyPr>
            <a:normAutofit fontScale="90000"/>
          </a:bodyPr>
          <a:lstStyle/>
          <a:p>
            <a:pPr algn="l"/>
            <a:br>
              <a:rPr lang="de-CH" sz="4800" b="1" noProof="0" dirty="0"/>
            </a:br>
            <a:endParaRPr lang="de-CH" sz="4800" b="1" noProof="0" dirty="0"/>
          </a:p>
        </p:txBody>
      </p:sp>
      <p:sp>
        <p:nvSpPr>
          <p:cNvPr id="4" name="Title 2"/>
          <p:cNvSpPr txBox="1">
            <a:spLocks/>
          </p:cNvSpPr>
          <p:nvPr/>
        </p:nvSpPr>
        <p:spPr>
          <a:xfrm>
            <a:off x="1637213" y="4066904"/>
            <a:ext cx="8969827" cy="2461809"/>
          </a:xfrm>
          <a:prstGeom prst="rect">
            <a:avLst/>
          </a:prstGeom>
          <a:noFill/>
        </p:spPr>
        <p:txBody>
          <a:bodyPr vert="horz" wrap="square" lIns="121920" tIns="60960" rIns="121920" bIns="60960" rtlCol="0" anchor="ctr">
            <a:normAutofit fontScale="77924"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de-CH" sz="4267" b="1" noProof="0" dirty="0">
                <a:solidFill>
                  <a:prstClr val="black"/>
                </a:solidFill>
              </a:rPr>
              <a:t>Für bessere Erfahrungen im Gesundheitswesen</a:t>
            </a:r>
          </a:p>
          <a:p>
            <a:br>
              <a:rPr lang="de-CH" sz="4267" b="1" noProof="0" dirty="0">
                <a:solidFill>
                  <a:prstClr val="black"/>
                </a:solidFill>
              </a:rPr>
            </a:br>
            <a:r>
              <a:rPr lang="de-CH" sz="4267" b="1" noProof="0" dirty="0">
                <a:solidFill>
                  <a:prstClr val="black"/>
                </a:solidFill>
              </a:rPr>
              <a:t>Patienten und Spital verbinden </a:t>
            </a:r>
          </a:p>
          <a:p>
            <a:br>
              <a:rPr lang="de-CH" sz="4267" b="1" noProof="0" dirty="0">
                <a:solidFill>
                  <a:prstClr val="black"/>
                </a:solidFill>
              </a:rPr>
            </a:br>
            <a:endParaRPr lang="de-CH" sz="3733" noProof="0" dirty="0"/>
          </a:p>
        </p:txBody>
      </p:sp>
      <p:sp>
        <p:nvSpPr>
          <p:cNvPr id="2" name="TextBox 1"/>
          <p:cNvSpPr txBox="1"/>
          <p:nvPr/>
        </p:nvSpPr>
        <p:spPr>
          <a:xfrm>
            <a:off x="209006" y="650110"/>
            <a:ext cx="11695935" cy="2267416"/>
          </a:xfrm>
          <a:prstGeom prst="rect">
            <a:avLst/>
          </a:prstGeom>
          <a:solidFill>
            <a:srgbClr val="FF0000"/>
          </a:solidFill>
        </p:spPr>
        <p:txBody>
          <a:bodyPr wrap="square" rtlCol="0">
            <a:spAutoFit/>
          </a:bodyPr>
          <a:lstStyle/>
          <a:p>
            <a:pPr algn="ctr"/>
            <a:r>
              <a:rPr lang="de-CH" sz="4267" b="1" noProof="0" dirty="0">
                <a:solidFill>
                  <a:schemeClr val="bg1"/>
                </a:solidFill>
              </a:rPr>
              <a:t>WILLKOMMEN BEI DER</a:t>
            </a:r>
            <a:br>
              <a:rPr lang="de-CH" sz="4267" b="1" noProof="0" dirty="0">
                <a:solidFill>
                  <a:schemeClr val="bg1"/>
                </a:solidFill>
              </a:rPr>
            </a:br>
            <a:r>
              <a:rPr lang="de-CH" sz="4267" b="1" noProof="0" dirty="0">
                <a:solidFill>
                  <a:schemeClr val="bg1"/>
                </a:solidFill>
              </a:rPr>
              <a:t>SWISS SOCIETY HUA HIN</a:t>
            </a:r>
          </a:p>
          <a:p>
            <a:pPr algn="ctr"/>
            <a:r>
              <a:rPr lang="de-CH" sz="3200" noProof="0" dirty="0">
                <a:solidFill>
                  <a:schemeClr val="bg1"/>
                </a:solidFill>
              </a:rPr>
              <a:t>12. November 2026</a:t>
            </a:r>
          </a:p>
          <a:p>
            <a:endParaRPr lang="de-CH" sz="2400" noProof="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0306" y="2845521"/>
            <a:ext cx="1368961" cy="958273"/>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329" y="2845521"/>
            <a:ext cx="1369785" cy="997204"/>
          </a:xfrm>
          <a:prstGeom prst="rect">
            <a:avLst/>
          </a:prstGeom>
        </p:spPr>
      </p:pic>
    </p:spTree>
    <p:extLst>
      <p:ext uri="{BB962C8B-B14F-4D97-AF65-F5344CB8AC3E}">
        <p14:creationId xmlns:p14="http://schemas.microsoft.com/office/powerpoint/2010/main" val="4239650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 y="0"/>
            <a:ext cx="12230420" cy="68580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1069" y="0"/>
            <a:ext cx="5213959" cy="6858000"/>
          </a:xfrm>
          <a:prstGeom prst="rect">
            <a:avLst/>
          </a:prstGeom>
        </p:spPr>
      </p:pic>
    </p:spTree>
    <p:extLst>
      <p:ext uri="{BB962C8B-B14F-4D97-AF65-F5344CB8AC3E}">
        <p14:creationId xmlns:p14="http://schemas.microsoft.com/office/powerpoint/2010/main" val="17236210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de-CH" noProof="0" dirty="0"/>
              <a:t>PROGRAMM</a:t>
            </a:r>
          </a:p>
        </p:txBody>
      </p:sp>
      <p:sp>
        <p:nvSpPr>
          <p:cNvPr id="3" name="Content Placeholder 2"/>
          <p:cNvSpPr>
            <a:spLocks noGrp="1"/>
          </p:cNvSpPr>
          <p:nvPr>
            <p:ph idx="1"/>
          </p:nvPr>
        </p:nvSpPr>
        <p:spPr/>
        <p:txBody>
          <a:bodyPr>
            <a:normAutofit fontScale="77500" lnSpcReduction="20000"/>
          </a:bodyPr>
          <a:lstStyle/>
          <a:p>
            <a:pPr>
              <a:spcBef>
                <a:spcPts val="413"/>
              </a:spcBef>
            </a:pPr>
            <a:r>
              <a:rPr lang="de-CH" b="1" noProof="0" dirty="0">
                <a:solidFill>
                  <a:srgbClr val="000000"/>
                </a:solidFill>
                <a:latin typeface="Calibri" panose="020F0502020204030204" pitchFamily="34" charset="0"/>
                <a:ea typeface="Calibri" panose="020F0502020204030204" pitchFamily="34" charset="0"/>
              </a:rPr>
              <a:t>13.15–14.00 </a:t>
            </a:r>
            <a:r>
              <a:rPr lang="de-CH" noProof="0" dirty="0">
                <a:solidFill>
                  <a:srgbClr val="000000"/>
                </a:solidFill>
                <a:latin typeface="Calibri" panose="020F0502020204030204" pitchFamily="34" charset="0"/>
                <a:ea typeface="Calibri" panose="020F0502020204030204" pitchFamily="34" charset="0"/>
              </a:rPr>
              <a:t>| Anmeldung und Kaffeepause</a:t>
            </a:r>
            <a:endParaRPr lang="de-CH" sz="3733" noProof="0" dirty="0">
              <a:latin typeface="Tahoma" panose="020B0604030504040204" pitchFamily="34" charset="0"/>
              <a:ea typeface="Calibri" panose="020F0502020204030204" pitchFamily="34" charset="0"/>
            </a:endParaRPr>
          </a:p>
          <a:p>
            <a:pPr>
              <a:spcBef>
                <a:spcPts val="413"/>
              </a:spcBef>
            </a:pPr>
            <a:r>
              <a:rPr lang="de-CH" b="1" noProof="0" dirty="0">
                <a:solidFill>
                  <a:srgbClr val="000000"/>
                </a:solidFill>
                <a:latin typeface="Calibri" panose="020F0502020204030204" pitchFamily="34" charset="0"/>
                <a:ea typeface="Calibri" panose="020F0502020204030204" pitchFamily="34" charset="0"/>
              </a:rPr>
              <a:t>14:00–14:05 </a:t>
            </a:r>
            <a:r>
              <a:rPr lang="de-CH" noProof="0" dirty="0">
                <a:solidFill>
                  <a:srgbClr val="000000"/>
                </a:solidFill>
                <a:latin typeface="Calibri" panose="020F0502020204030204" pitchFamily="34" charset="0"/>
                <a:ea typeface="Calibri" panose="020F0502020204030204" pitchFamily="34" charset="0"/>
              </a:rPr>
              <a:t>| Gruppenfotos, anschliessend Eröffnung durch den Moderator</a:t>
            </a:r>
            <a:endParaRPr lang="de-CH" sz="3733" noProof="0" dirty="0">
              <a:latin typeface="Tahoma" panose="020B0604030504040204" pitchFamily="34" charset="0"/>
              <a:ea typeface="Calibri" panose="020F0502020204030204" pitchFamily="34" charset="0"/>
            </a:endParaRPr>
          </a:p>
          <a:p>
            <a:pPr>
              <a:spcBef>
                <a:spcPts val="413"/>
              </a:spcBef>
            </a:pPr>
            <a:r>
              <a:rPr lang="de-CH" b="1" noProof="0" dirty="0">
                <a:solidFill>
                  <a:srgbClr val="000000"/>
                </a:solidFill>
                <a:latin typeface="Calibri" panose="020F0502020204030204" pitchFamily="34" charset="0"/>
                <a:ea typeface="Calibri" panose="020F0502020204030204" pitchFamily="34" charset="0"/>
              </a:rPr>
              <a:t>14:05–14:30</a:t>
            </a:r>
            <a:r>
              <a:rPr lang="de-CH" noProof="0" dirty="0">
                <a:solidFill>
                  <a:srgbClr val="000000"/>
                </a:solidFill>
                <a:latin typeface="Calibri" panose="020F0502020204030204" pitchFamily="34" charset="0"/>
                <a:ea typeface="Calibri" panose="020F0502020204030204" pitchFamily="34" charset="0"/>
              </a:rPr>
              <a:t>  </a:t>
            </a:r>
          </a:p>
          <a:p>
            <a:pPr lvl="1">
              <a:spcBef>
                <a:spcPts val="413"/>
              </a:spcBef>
            </a:pPr>
            <a:r>
              <a:rPr lang="de-CH" noProof="0" dirty="0">
                <a:solidFill>
                  <a:srgbClr val="000000"/>
                </a:solidFill>
                <a:latin typeface="Calibri" panose="020F0502020204030204" pitchFamily="34" charset="0"/>
                <a:ea typeface="Calibri" panose="020F0502020204030204" pitchFamily="34" charset="0"/>
              </a:rPr>
              <a:t>Begrüssung durch den Spitaldirektor, Dr. </a:t>
            </a:r>
            <a:r>
              <a:rPr lang="de-CH" noProof="0" dirty="0" err="1">
                <a:solidFill>
                  <a:srgbClr val="000000"/>
                </a:solidFill>
                <a:latin typeface="Calibri" panose="020F0502020204030204" pitchFamily="34" charset="0"/>
                <a:ea typeface="Calibri" panose="020F0502020204030204" pitchFamily="34" charset="0"/>
              </a:rPr>
              <a:t>Asawin</a:t>
            </a:r>
            <a:r>
              <a:rPr lang="de-CH" noProof="0" dirty="0">
                <a:solidFill>
                  <a:srgbClr val="000000"/>
                </a:solidFill>
                <a:latin typeface="Calibri" panose="020F0502020204030204" pitchFamily="34" charset="0"/>
                <a:ea typeface="Calibri" panose="020F0502020204030204" pitchFamily="34" charset="0"/>
              </a:rPr>
              <a:t> </a:t>
            </a:r>
            <a:r>
              <a:rPr lang="de-CH" noProof="0" dirty="0" err="1">
                <a:solidFill>
                  <a:srgbClr val="000000"/>
                </a:solidFill>
                <a:latin typeface="Calibri" panose="020F0502020204030204" pitchFamily="34" charset="0"/>
                <a:ea typeface="Calibri" panose="020F0502020204030204" pitchFamily="34" charset="0"/>
              </a:rPr>
              <a:t>Puwatanasan</a:t>
            </a:r>
            <a:endParaRPr lang="de-CH" noProof="0" dirty="0">
              <a:solidFill>
                <a:srgbClr val="000000"/>
              </a:solidFill>
              <a:latin typeface="Calibri" panose="020F0502020204030204" pitchFamily="34" charset="0"/>
              <a:ea typeface="Calibri" panose="020F0502020204030204" pitchFamily="34" charset="0"/>
            </a:endParaRPr>
          </a:p>
          <a:p>
            <a:pPr lvl="1">
              <a:spcBef>
                <a:spcPts val="413"/>
              </a:spcBef>
            </a:pPr>
            <a:r>
              <a:rPr lang="de-CH" noProof="0" dirty="0">
                <a:solidFill>
                  <a:srgbClr val="000000"/>
                </a:solidFill>
                <a:latin typeface="Calibri" panose="020F0502020204030204" pitchFamily="34" charset="0"/>
                <a:ea typeface="Calibri" panose="020F0502020204030204" pitchFamily="34" charset="0"/>
              </a:rPr>
              <a:t>Grusswort des Leiters für internationale Patientenerfahrung, Khun Tong</a:t>
            </a:r>
          </a:p>
          <a:p>
            <a:pPr>
              <a:spcBef>
                <a:spcPts val="413"/>
              </a:spcBef>
            </a:pPr>
            <a:r>
              <a:rPr lang="de-CH" b="1" noProof="0" dirty="0">
                <a:solidFill>
                  <a:srgbClr val="000000"/>
                </a:solidFill>
                <a:latin typeface="Calibri" panose="020F0502020204030204" pitchFamily="34" charset="0"/>
                <a:ea typeface="Calibri" panose="020F0502020204030204" pitchFamily="34" charset="0"/>
              </a:rPr>
              <a:t>14:30–14:55 </a:t>
            </a:r>
            <a:r>
              <a:rPr lang="de-CH" noProof="0" dirty="0">
                <a:solidFill>
                  <a:srgbClr val="000000"/>
                </a:solidFill>
                <a:latin typeface="Calibri" panose="020F0502020204030204" pitchFamily="34" charset="0"/>
                <a:ea typeface="Calibri" panose="020F0502020204030204" pitchFamily="34" charset="0"/>
              </a:rPr>
              <a:t>| Lernen Sie unser Gesundheitsteam kennen</a:t>
            </a:r>
            <a:endParaRPr lang="de-CH" sz="3733" noProof="0" dirty="0">
              <a:latin typeface="Tahoma" panose="020B0604030504040204" pitchFamily="34" charset="0"/>
              <a:ea typeface="Calibri" panose="020F0502020204030204" pitchFamily="34" charset="0"/>
            </a:endParaRPr>
          </a:p>
          <a:p>
            <a:pPr lvl="1">
              <a:buFont typeface="Angsana New" panose="02020603050405020304" pitchFamily="18" charset="-34"/>
              <a:buChar char="•"/>
              <a:tabLst>
                <a:tab pos="609585" algn="l"/>
              </a:tabLst>
            </a:pPr>
            <a:r>
              <a:rPr lang="de-CH"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rPr>
              <a:t>IMCC – Hausärztin – Dr. Belle</a:t>
            </a:r>
            <a:endParaRPr lang="de-CH" sz="3200" noProof="0" dirty="0">
              <a:latin typeface="Tahoma" panose="020B0604030504040204" pitchFamily="34" charset="0"/>
              <a:ea typeface="Calibri" panose="020F0502020204030204" pitchFamily="34" charset="0"/>
              <a:cs typeface="Times New Roman" panose="02020603050405020304" pitchFamily="18" charset="0"/>
            </a:endParaRPr>
          </a:p>
          <a:p>
            <a:pPr lvl="1">
              <a:buFont typeface="Angsana New" panose="02020603050405020304" pitchFamily="18" charset="-34"/>
              <a:buChar char="•"/>
              <a:tabLst>
                <a:tab pos="609585" algn="l"/>
              </a:tabLst>
            </a:pPr>
            <a:r>
              <a:rPr lang="de-CH"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rPr>
              <a:t>Abwicklung über Drittanbieter – Khun Kaew</a:t>
            </a:r>
          </a:p>
          <a:p>
            <a:pPr lvl="1">
              <a:buFont typeface="Angsana New" panose="02020603050405020304" pitchFamily="18" charset="-34"/>
              <a:buChar char="•"/>
              <a:tabLst>
                <a:tab pos="609585" algn="l"/>
              </a:tabLst>
            </a:pPr>
            <a:r>
              <a:rPr lang="de-CH"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rPr>
              <a:t>Kundendienst – Khun </a:t>
            </a:r>
            <a:r>
              <a:rPr lang="de-CH" noProof="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Une</a:t>
            </a:r>
            <a:endParaRPr lang="de-CH"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lvl="1">
              <a:buFont typeface="Angsana New" panose="02020603050405020304" pitchFamily="18" charset="-34"/>
              <a:buChar char="•"/>
              <a:tabLst>
                <a:tab pos="609585" algn="l"/>
              </a:tabLst>
            </a:pPr>
            <a:r>
              <a:rPr lang="de-CH" noProof="0"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Chivawattana</a:t>
            </a:r>
            <a:r>
              <a:rPr lang="de-CH"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rPr>
              <a:t>-Karte (Membership)</a:t>
            </a:r>
          </a:p>
          <a:p>
            <a:pPr>
              <a:spcBef>
                <a:spcPts val="413"/>
              </a:spcBef>
            </a:pPr>
            <a:r>
              <a:rPr lang="de-CH" b="1" noProof="0" dirty="0">
                <a:solidFill>
                  <a:srgbClr val="000000"/>
                </a:solidFill>
                <a:latin typeface="Calibri" panose="020F0502020204030204" pitchFamily="34" charset="0"/>
                <a:ea typeface="Calibri" panose="020F0502020204030204" pitchFamily="34" charset="0"/>
              </a:rPr>
              <a:t>14:55–15:00 </a:t>
            </a:r>
            <a:r>
              <a:rPr lang="de-CH" noProof="0" dirty="0">
                <a:solidFill>
                  <a:srgbClr val="000000"/>
                </a:solidFill>
                <a:latin typeface="Calibri" panose="020F0502020204030204" pitchFamily="34" charset="0"/>
                <a:ea typeface="Calibri" panose="020F0502020204030204" pitchFamily="34" charset="0"/>
              </a:rPr>
              <a:t>| «Lernen Sie das Bangkok Hospital Hua Hin kennen»</a:t>
            </a:r>
            <a:endParaRPr lang="de-CH" sz="3733" noProof="0" dirty="0">
              <a:latin typeface="Tahoma" panose="020B0604030504040204" pitchFamily="34" charset="0"/>
              <a:ea typeface="Calibri" panose="020F0502020204030204" pitchFamily="34" charset="0"/>
            </a:endParaRPr>
          </a:p>
          <a:p>
            <a:pPr lvl="1">
              <a:buFont typeface="Angsana New" panose="02020603050405020304" pitchFamily="18" charset="-34"/>
              <a:buChar char="•"/>
              <a:tabLst>
                <a:tab pos="609585" algn="l"/>
              </a:tabLst>
            </a:pPr>
            <a:r>
              <a:rPr lang="de-CH"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rPr>
              <a:t>VDO- und PPT-Präsentation </a:t>
            </a:r>
          </a:p>
          <a:p>
            <a:pPr lvl="1">
              <a:buFont typeface="Angsana New" panose="02020603050405020304" pitchFamily="18" charset="-34"/>
              <a:buChar char="•"/>
              <a:tabLst>
                <a:tab pos="609585" algn="l"/>
              </a:tabLst>
            </a:pPr>
            <a:r>
              <a:rPr lang="de-CH"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rPr>
              <a:t>Verlosung</a:t>
            </a:r>
          </a:p>
          <a:p>
            <a:pPr lvl="1">
              <a:buFont typeface="Angsana New" panose="02020603050405020304" pitchFamily="18" charset="-34"/>
              <a:buChar char="•"/>
              <a:tabLst>
                <a:tab pos="609585" algn="l"/>
              </a:tabLst>
            </a:pPr>
            <a:r>
              <a:rPr lang="de-CH" sz="2500" noProof="0" dirty="0">
                <a:solidFill>
                  <a:srgbClr val="000000"/>
                </a:solidFill>
                <a:latin typeface="Calibri" panose="020F0502020204030204" pitchFamily="34" charset="0"/>
                <a:ea typeface="Calibri" panose="020F0502020204030204" pitchFamily="34" charset="0"/>
                <a:cs typeface="Times New Roman" panose="02020603050405020304" pitchFamily="18" charset="0"/>
              </a:rPr>
              <a:t>Fragen und Antworten</a:t>
            </a:r>
          </a:p>
          <a:p>
            <a:pPr>
              <a:spcBef>
                <a:spcPts val="413"/>
              </a:spcBef>
            </a:pPr>
            <a:r>
              <a:rPr lang="de-CH" b="1" noProof="0" dirty="0">
                <a:solidFill>
                  <a:srgbClr val="000000"/>
                </a:solidFill>
                <a:latin typeface="Calibri" panose="020F0502020204030204" pitchFamily="34" charset="0"/>
                <a:ea typeface="Calibri" panose="020F0502020204030204" pitchFamily="34" charset="0"/>
              </a:rPr>
              <a:t>15:00–15:30 </a:t>
            </a:r>
            <a:r>
              <a:rPr lang="de-CH" noProof="0" dirty="0">
                <a:solidFill>
                  <a:srgbClr val="000000"/>
                </a:solidFill>
                <a:latin typeface="Calibri" panose="020F0502020204030204" pitchFamily="34" charset="0"/>
                <a:ea typeface="Calibri" panose="020F0502020204030204" pitchFamily="34" charset="0"/>
              </a:rPr>
              <a:t>Spitalrundgang</a:t>
            </a:r>
            <a:endParaRPr lang="de-CH" sz="3733" noProof="0" dirty="0">
              <a:latin typeface="Tahoma" panose="020B0604030504040204" pitchFamily="34" charset="0"/>
              <a:ea typeface="Calibri" panose="020F0502020204030204" pitchFamily="34" charset="0"/>
            </a:endParaRPr>
          </a:p>
          <a:p>
            <a:endParaRPr lang="de-CH" noProof="0" dirty="0"/>
          </a:p>
        </p:txBody>
      </p:sp>
      <p:sp>
        <p:nvSpPr>
          <p:cNvPr id="4" name="Slide Number Placeholder 3"/>
          <p:cNvSpPr>
            <a:spLocks noGrp="1"/>
          </p:cNvSpPr>
          <p:nvPr>
            <p:ph type="sldNum" sz="quarter" idx="12"/>
          </p:nvPr>
        </p:nvSpPr>
        <p:spPr/>
        <p:txBody>
          <a:bodyPr/>
          <a:lstStyle/>
          <a:p>
            <a:pPr>
              <a:defRPr/>
            </a:pPr>
            <a:fld id="{90A811B4-C562-0A4D-A072-6D616A89350F}" type="slidenum">
              <a:rPr lang="de-CH" noProof="0" smtClean="0"/>
              <a:t>4</a:t>
            </a:fld>
            <a:endParaRPr lang="de-CH" noProof="0" dirty="0"/>
          </a:p>
        </p:txBody>
      </p:sp>
    </p:spTree>
    <p:extLst>
      <p:ext uri="{BB962C8B-B14F-4D97-AF65-F5344CB8AC3E}">
        <p14:creationId xmlns:p14="http://schemas.microsoft.com/office/powerpoint/2010/main" val="955409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9932"/>
            <a:ext cx="10972800" cy="949233"/>
          </a:xfrm>
          <a:solidFill>
            <a:schemeClr val="tx2">
              <a:lumMod val="60000"/>
              <a:lumOff val="40000"/>
            </a:schemeClr>
          </a:solidFill>
        </p:spPr>
        <p:txBody>
          <a:bodyPr>
            <a:normAutofit/>
          </a:bodyPr>
          <a:lstStyle/>
          <a:p>
            <a:pPr>
              <a:defRPr/>
            </a:pPr>
            <a:r>
              <a:rPr lang="de-CH" noProof="0" dirty="0"/>
              <a:t>Kommt Ihnen das bekannt vor?</a:t>
            </a:r>
          </a:p>
        </p:txBody>
      </p:sp>
      <p:sp>
        <p:nvSpPr>
          <p:cNvPr id="3" name="Content Placeholder 2"/>
          <p:cNvSpPr>
            <a:spLocks noGrp="1"/>
          </p:cNvSpPr>
          <p:nvPr>
            <p:ph idx="1"/>
          </p:nvPr>
        </p:nvSpPr>
        <p:spPr>
          <a:xfrm>
            <a:off x="609601" y="1741716"/>
            <a:ext cx="6453052" cy="4680539"/>
          </a:xfrm>
          <a:solidFill>
            <a:schemeClr val="tx2">
              <a:lumMod val="20000"/>
              <a:lumOff val="80000"/>
            </a:schemeClr>
          </a:solidFill>
        </p:spPr>
        <p:txBody>
          <a:bodyPr wrap="square">
            <a:normAutofit fontScale="91706" lnSpcReduction="10000"/>
          </a:bodyPr>
          <a:lstStyle/>
          <a:p>
            <a:pPr lvl="0"/>
            <a:r>
              <a:rPr lang="de-CH" sz="3733" noProof="0" dirty="0"/>
              <a:t>Bei jedem Besuch ein anderer Arzt</a:t>
            </a:r>
          </a:p>
          <a:p>
            <a:pPr lvl="0"/>
            <a:r>
              <a:rPr lang="de-CH" sz="3733" noProof="0" dirty="0"/>
              <a:t>Sie müssen Ihre Krankengeschichte immer wieder erzählen</a:t>
            </a:r>
          </a:p>
          <a:p>
            <a:pPr lvl="0"/>
            <a:r>
              <a:rPr lang="de-CH" sz="3733" noProof="0" dirty="0"/>
              <a:t>Medikamente aus zwei Ländern: Niemand hat den Überblick über die gesamte Liste</a:t>
            </a:r>
          </a:p>
          <a:p>
            <a:pPr lvl="0"/>
            <a:r>
              <a:rPr lang="de-CH" sz="3733" noProof="0" dirty="0"/>
              <a:t>Kein einziger Arzt, der den Gesamtüberblick hat</a:t>
            </a:r>
          </a:p>
          <a:p>
            <a:pPr marL="0" indent="0">
              <a:buNone/>
            </a:pPr>
            <a:endParaRPr lang="de-CH" noProof="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7303" y="2215085"/>
            <a:ext cx="4572000" cy="3733800"/>
          </a:xfrm>
          <a:prstGeom prst="rect">
            <a:avLst/>
          </a:prstGeom>
        </p:spPr>
      </p:pic>
      <p:sp>
        <p:nvSpPr>
          <p:cNvPr id="5" name="Slide Number Placeholder 4"/>
          <p:cNvSpPr>
            <a:spLocks noGrp="1"/>
          </p:cNvSpPr>
          <p:nvPr>
            <p:ph type="sldNum" sz="quarter" idx="12"/>
          </p:nvPr>
        </p:nvSpPr>
        <p:spPr/>
        <p:txBody>
          <a:bodyPr/>
          <a:lstStyle/>
          <a:p>
            <a:pPr>
              <a:defRPr/>
            </a:pPr>
            <a:fld id="{90A811B4-C562-0A4D-A072-6D616A89350F}" type="slidenum">
              <a:rPr lang="de-CH" noProof="0" smtClean="0"/>
              <a:t>5</a:t>
            </a:fld>
            <a:endParaRPr lang="de-CH" noProof="0" dirty="0"/>
          </a:p>
        </p:txBody>
      </p:sp>
    </p:spTree>
    <p:extLst>
      <p:ext uri="{BB962C8B-B14F-4D97-AF65-F5344CB8AC3E}">
        <p14:creationId xmlns:p14="http://schemas.microsoft.com/office/powerpoint/2010/main" val="926781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976" y="731519"/>
            <a:ext cx="11617884" cy="1191649"/>
          </a:xfrm>
          <a:solidFill>
            <a:schemeClr val="tx2">
              <a:lumMod val="60000"/>
              <a:lumOff val="40000"/>
            </a:schemeClr>
          </a:solidFill>
        </p:spPr>
        <p:txBody>
          <a:bodyPr wrap="square">
            <a:normAutofit fontScale="91745"/>
          </a:bodyPr>
          <a:lstStyle/>
          <a:p>
            <a:r>
              <a:rPr lang="de-CH" sz="4800" b="1" noProof="0" dirty="0"/>
              <a:t>Ihr persönlicher Arzt für langfristige Gesundheit </a:t>
            </a:r>
          </a:p>
        </p:txBody>
      </p:sp>
      <p:sp>
        <p:nvSpPr>
          <p:cNvPr id="3" name="Content Placeholder 2"/>
          <p:cNvSpPr>
            <a:spLocks noGrp="1"/>
          </p:cNvSpPr>
          <p:nvPr>
            <p:ph idx="1"/>
          </p:nvPr>
        </p:nvSpPr>
        <p:spPr>
          <a:xfrm>
            <a:off x="6444341" y="2060294"/>
            <a:ext cx="5303047" cy="4489747"/>
          </a:xfrm>
          <a:solidFill>
            <a:schemeClr val="tx2">
              <a:lumMod val="20000"/>
              <a:lumOff val="80000"/>
            </a:schemeClr>
          </a:solidFill>
        </p:spPr>
        <p:txBody>
          <a:bodyPr>
            <a:normAutofit fontScale="70000" lnSpcReduction="20000"/>
          </a:bodyPr>
          <a:lstStyle/>
          <a:p>
            <a:pPr lvl="0"/>
            <a:endParaRPr lang="de-CH" b="1" noProof="0" dirty="0"/>
          </a:p>
          <a:p>
            <a:pPr lvl="0"/>
            <a:r>
              <a:rPr lang="de-CH" sz="3400" b="1" noProof="0" dirty="0"/>
              <a:t>Ein</a:t>
            </a:r>
            <a:r>
              <a:rPr lang="de-CH" b="1" noProof="0" dirty="0"/>
              <a:t> </a:t>
            </a:r>
            <a:r>
              <a:rPr lang="de-CH" sz="3467" noProof="0" dirty="0"/>
              <a:t>vertrauenswürdiger Arzt, der Ihre Krankengeschichte kennt</a:t>
            </a:r>
          </a:p>
          <a:p>
            <a:pPr lvl="0"/>
            <a:r>
              <a:rPr lang="de-CH" sz="3467" noProof="0" dirty="0"/>
              <a:t>Präventivmedizin und Früherkennung von Krankheiten</a:t>
            </a:r>
          </a:p>
          <a:p>
            <a:pPr lvl="0"/>
            <a:r>
              <a:rPr lang="de-CH" sz="3400" b="1" noProof="0" dirty="0"/>
              <a:t>Kontinuierliche</a:t>
            </a:r>
            <a:r>
              <a:rPr lang="de-CH" b="1" noProof="0" dirty="0"/>
              <a:t> </a:t>
            </a:r>
            <a:r>
              <a:rPr lang="de-CH" sz="3467" noProof="0" dirty="0"/>
              <a:t>Behandlung chronischer Erkrankungen</a:t>
            </a:r>
          </a:p>
          <a:p>
            <a:pPr lvl="0"/>
            <a:r>
              <a:rPr lang="de-CH" sz="3400" b="1" noProof="0" dirty="0"/>
              <a:t>Ehrliche</a:t>
            </a:r>
            <a:r>
              <a:rPr lang="de-CH" sz="3400" noProof="0" dirty="0"/>
              <a:t>,</a:t>
            </a:r>
            <a:r>
              <a:rPr lang="de-CH" sz="3467" noProof="0" dirty="0"/>
              <a:t> massgeschneiderte Gesundheitsberatung</a:t>
            </a:r>
          </a:p>
          <a:p>
            <a:pPr lvl="0"/>
            <a:r>
              <a:rPr lang="de-CH" sz="3400" b="1" noProof="0" dirty="0"/>
              <a:t>Koordination</a:t>
            </a:r>
            <a:r>
              <a:rPr lang="de-CH" b="1" noProof="0" dirty="0"/>
              <a:t> </a:t>
            </a:r>
            <a:r>
              <a:rPr lang="de-CH" sz="3467" noProof="0" dirty="0"/>
              <a:t>mit den richtigen Spezialisten</a:t>
            </a:r>
          </a:p>
          <a:p>
            <a:pPr lvl="0"/>
            <a:r>
              <a:rPr lang="de-CH" sz="3400" b="1" noProof="0" dirty="0"/>
              <a:t>Seelenfrieden </a:t>
            </a:r>
            <a:r>
              <a:rPr lang="de-CH" sz="3467" noProof="0" dirty="0"/>
              <a:t>– für Sie und Ihre Familie</a:t>
            </a:r>
          </a:p>
        </p:txBody>
      </p:sp>
      <p:sp>
        <p:nvSpPr>
          <p:cNvPr id="7" name="TextBox 6"/>
          <p:cNvSpPr txBox="1"/>
          <p:nvPr/>
        </p:nvSpPr>
        <p:spPr>
          <a:xfrm>
            <a:off x="329977" y="6088376"/>
            <a:ext cx="5931487" cy="461665"/>
          </a:xfrm>
          <a:prstGeom prst="rect">
            <a:avLst/>
          </a:prstGeom>
          <a:solidFill>
            <a:srgbClr val="FF0000"/>
          </a:solidFill>
          <a:ln w="38100">
            <a:solidFill>
              <a:srgbClr val="FF0000"/>
            </a:solidFill>
          </a:ln>
        </p:spPr>
        <p:txBody>
          <a:bodyPr wrap="square" rtlCol="0">
            <a:spAutoFit/>
          </a:bodyPr>
          <a:lstStyle/>
          <a:p>
            <a:pPr algn="ctr"/>
            <a:r>
              <a:rPr lang="de-CH" sz="2400" b="1" noProof="0" dirty="0"/>
              <a:t>Unsere Hausärzte</a:t>
            </a:r>
          </a:p>
        </p:txBody>
      </p:sp>
      <p:sp>
        <p:nvSpPr>
          <p:cNvPr id="4" name="Slide Number Placeholder 3"/>
          <p:cNvSpPr>
            <a:spLocks noGrp="1"/>
          </p:cNvSpPr>
          <p:nvPr>
            <p:ph type="sldNum" sz="quarter" idx="12"/>
          </p:nvPr>
        </p:nvSpPr>
        <p:spPr/>
        <p:txBody>
          <a:bodyPr/>
          <a:lstStyle/>
          <a:p>
            <a:pPr>
              <a:defRPr/>
            </a:pPr>
            <a:fld id="{90A811B4-C562-0A4D-A072-6D616A89350F}" type="slidenum">
              <a:rPr lang="de-CH" noProof="0" smtClean="0"/>
              <a:t>6</a:t>
            </a:fld>
            <a:endParaRPr lang="de-CH" noProof="0" dirty="0"/>
          </a:p>
        </p:txBody>
      </p:sp>
      <p:pic>
        <p:nvPicPr>
          <p:cNvPr id="8" name="Content Placeholder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977" y="2077260"/>
            <a:ext cx="3009335" cy="3045347"/>
          </a:xfrm>
          <a:prstGeom prst="rect">
            <a:avLst/>
          </a:prstGeom>
        </p:spPr>
      </p:pic>
      <p:sp>
        <p:nvSpPr>
          <p:cNvPr id="9" name="TextBox 8"/>
          <p:cNvSpPr txBox="1"/>
          <p:nvPr/>
        </p:nvSpPr>
        <p:spPr>
          <a:xfrm>
            <a:off x="330926" y="5225103"/>
            <a:ext cx="3004457" cy="625877"/>
          </a:xfrm>
          <a:prstGeom prst="rect">
            <a:avLst/>
          </a:prstGeom>
          <a:solidFill>
            <a:schemeClr val="accent1">
              <a:lumMod val="20000"/>
              <a:lumOff val="80000"/>
            </a:schemeClr>
          </a:solidFill>
          <a:ln w="28575">
            <a:solidFill>
              <a:srgbClr val="0070C0"/>
            </a:solidFill>
          </a:ln>
        </p:spPr>
        <p:txBody>
          <a:bodyPr wrap="square" rtlCol="0">
            <a:spAutoFit/>
          </a:bodyPr>
          <a:lstStyle/>
          <a:p>
            <a:pPr algn="ctr"/>
            <a:r>
              <a:rPr lang="de-CH" sz="1867" b="1" noProof="0" dirty="0"/>
              <a:t>DR. TOM</a:t>
            </a:r>
          </a:p>
          <a:p>
            <a:pPr algn="ctr"/>
            <a:r>
              <a:rPr lang="de-CH" sz="1600" noProof="0" dirty="0" err="1"/>
              <a:t>Naruephon</a:t>
            </a:r>
            <a:r>
              <a:rPr lang="de-CH" sz="1600" noProof="0" dirty="0"/>
              <a:t> </a:t>
            </a:r>
            <a:r>
              <a:rPr lang="de-CH" sz="1600" noProof="0" dirty="0" err="1"/>
              <a:t>Hengkratok</a:t>
            </a:r>
            <a:r>
              <a:rPr lang="de-CH" sz="1600" noProof="0" dirty="0"/>
              <a:t>, MD</a:t>
            </a:r>
          </a:p>
        </p:txBody>
      </p:sp>
      <p:sp>
        <p:nvSpPr>
          <p:cNvPr id="11" name="TextBox 10"/>
          <p:cNvSpPr txBox="1"/>
          <p:nvPr/>
        </p:nvSpPr>
        <p:spPr>
          <a:xfrm>
            <a:off x="3540032" y="5225103"/>
            <a:ext cx="2656116" cy="748988"/>
          </a:xfrm>
          <a:prstGeom prst="rect">
            <a:avLst/>
          </a:prstGeom>
          <a:solidFill>
            <a:schemeClr val="accent1">
              <a:lumMod val="20000"/>
              <a:lumOff val="80000"/>
            </a:schemeClr>
          </a:solidFill>
          <a:ln w="28575">
            <a:solidFill>
              <a:srgbClr val="0070C0"/>
            </a:solidFill>
          </a:ln>
        </p:spPr>
        <p:txBody>
          <a:bodyPr wrap="square" rtlCol="0">
            <a:normAutofit fontScale="85140" lnSpcReduction="20000"/>
          </a:bodyPr>
          <a:lstStyle/>
          <a:p>
            <a:pPr algn="ctr"/>
            <a:r>
              <a:rPr lang="de-CH" sz="2400" b="1" noProof="0" dirty="0"/>
              <a:t>DR. BELLE</a:t>
            </a:r>
          </a:p>
          <a:p>
            <a:pPr algn="ctr"/>
            <a:r>
              <a:rPr lang="de-CH" sz="1867" noProof="0" dirty="0" err="1"/>
              <a:t>Thanyaphorn</a:t>
            </a:r>
            <a:r>
              <a:rPr lang="de-CH" sz="1867" noProof="0" dirty="0"/>
              <a:t> </a:t>
            </a:r>
            <a:r>
              <a:rPr lang="de-CH" sz="1867" noProof="0" dirty="0" err="1"/>
              <a:t>Yuilue</a:t>
            </a:r>
            <a:r>
              <a:rPr lang="de-CH" sz="1867" noProof="0" dirty="0"/>
              <a:t>, Dr. med.</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9727" t="6884" r="31933" b="26175"/>
          <a:stretch/>
        </p:blipFill>
        <p:spPr>
          <a:xfrm>
            <a:off x="3753394" y="2115076"/>
            <a:ext cx="2194561" cy="2942025"/>
          </a:xfrm>
          <a:prstGeom prst="rect">
            <a:avLst/>
          </a:prstGeom>
          <a:ln w="57150">
            <a:solidFill>
              <a:srgbClr val="002060"/>
            </a:solidFill>
          </a:ln>
        </p:spPr>
      </p:pic>
    </p:spTree>
    <p:extLst>
      <p:ext uri="{BB962C8B-B14F-4D97-AF65-F5344CB8AC3E}">
        <p14:creationId xmlns:p14="http://schemas.microsoft.com/office/powerpoint/2010/main" val="86449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18308"/>
            <a:ext cx="11338560" cy="1464902"/>
          </a:xfrm>
          <a:solidFill>
            <a:schemeClr val="tx2">
              <a:lumMod val="60000"/>
              <a:lumOff val="40000"/>
            </a:schemeClr>
          </a:solidFill>
        </p:spPr>
        <p:txBody>
          <a:bodyPr wrap="square">
            <a:normAutofit fontScale="90000"/>
          </a:bodyPr>
          <a:lstStyle/>
          <a:p>
            <a:br>
              <a:rPr lang="de-CH" noProof="0" dirty="0"/>
            </a:br>
            <a:r>
              <a:rPr lang="de-CH" sz="4900" b="1" noProof="0" dirty="0"/>
              <a:t>IHR WEG DURCH DAS GESUNDHEITSWESEN</a:t>
            </a:r>
            <a:br>
              <a:rPr lang="de-CH" noProof="0" dirty="0"/>
            </a:br>
            <a:r>
              <a:rPr lang="de-CH" sz="5333" noProof="0" dirty="0">
                <a:solidFill>
                  <a:srgbClr val="FF0000"/>
                </a:solidFill>
              </a:rPr>
              <a:t>Ein Arzt, ein Team, ein Spital</a:t>
            </a:r>
            <a:br>
              <a:rPr lang="de-CH" noProof="0" dirty="0"/>
            </a:br>
            <a:endParaRPr lang="de-CH" noProof="0" dirty="0"/>
          </a:p>
        </p:txBody>
      </p:sp>
      <p:sp>
        <p:nvSpPr>
          <p:cNvPr id="3" name="Content Placeholder 2"/>
          <p:cNvSpPr>
            <a:spLocks noGrp="1"/>
          </p:cNvSpPr>
          <p:nvPr>
            <p:ph idx="1"/>
          </p:nvPr>
        </p:nvSpPr>
        <p:spPr>
          <a:xfrm>
            <a:off x="609600" y="2220685"/>
            <a:ext cx="10972800" cy="4423955"/>
          </a:xfrm>
          <a:solidFill>
            <a:schemeClr val="tx2">
              <a:lumMod val="20000"/>
              <a:lumOff val="80000"/>
            </a:schemeClr>
          </a:solidFill>
          <a:effectLst>
            <a:glow rad="139700">
              <a:schemeClr val="accent5">
                <a:satMod val="175000"/>
                <a:alpha val="40000"/>
              </a:schemeClr>
            </a:glow>
            <a:innerShdw blurRad="114300">
              <a:prstClr val="black"/>
            </a:innerShdw>
          </a:effectLst>
        </p:spPr>
        <p:txBody>
          <a:bodyPr>
            <a:normAutofit fontScale="92500"/>
          </a:bodyPr>
          <a:lstStyle/>
          <a:p>
            <a:pPr marL="0" indent="0" algn="ctr">
              <a:buNone/>
            </a:pPr>
            <a:r>
              <a:rPr lang="de-CH" sz="3733" noProof="0" dirty="0"/>
              <a:t>Gesundheitsanliegen / Jährliche Vorsorgeuntersuchung</a:t>
            </a:r>
          </a:p>
          <a:p>
            <a:pPr marL="0" indent="0" algn="ctr">
              <a:buNone/>
            </a:pPr>
            <a:r>
              <a:rPr lang="de-CH" sz="3733" noProof="0" dirty="0"/>
              <a:t>Hausarzt</a:t>
            </a:r>
          </a:p>
          <a:p>
            <a:pPr marL="0" indent="0" algn="ctr">
              <a:buNone/>
            </a:pPr>
            <a:r>
              <a:rPr lang="de-CH" sz="3733" noProof="0" dirty="0"/>
              <a:t>Individueller Gesundheitsplan</a:t>
            </a:r>
          </a:p>
          <a:p>
            <a:pPr marL="0" indent="0" algn="ctr">
              <a:buNone/>
            </a:pPr>
            <a:r>
              <a:rPr lang="de-CH" sz="3733" noProof="0" dirty="0"/>
              <a:t>Fachärztliche Versorgung (falls erforderlich)</a:t>
            </a:r>
          </a:p>
          <a:p>
            <a:pPr marL="0" indent="0" algn="ctr">
              <a:buNone/>
            </a:pPr>
            <a:r>
              <a:rPr lang="de-CH" sz="3733" noProof="0" dirty="0"/>
              <a:t>Nachsorge &amp; kontinuierliche Betreuung</a:t>
            </a:r>
          </a:p>
          <a:p>
            <a:pPr marL="0" indent="0" algn="ctr">
              <a:buNone/>
            </a:pPr>
            <a:endParaRPr lang="de-CH" sz="3733" b="1" noProof="0" dirty="0">
              <a:ln w="22225">
                <a:solidFill>
                  <a:schemeClr val="accent2"/>
                </a:solidFill>
                <a:prstDash val="solid"/>
              </a:ln>
              <a:solidFill>
                <a:schemeClr val="accent2">
                  <a:lumMod val="40000"/>
                  <a:lumOff val="60000"/>
                </a:schemeClr>
              </a:solidFill>
            </a:endParaRPr>
          </a:p>
          <a:p>
            <a:pPr marL="0" indent="0" algn="ctr">
              <a:buNone/>
            </a:pPr>
            <a:r>
              <a:rPr lang="de-CH" sz="3733" b="1" u="sng" noProof="0" dirty="0">
                <a:ln w="0">
                  <a:noFill/>
                </a:ln>
                <a:solidFill>
                  <a:srgbClr val="0070C0"/>
                </a:solidFill>
                <a:effectLst>
                  <a:outerShdw blurRad="38100" dist="19050" dir="2700000" algn="tl" rotWithShape="0">
                    <a:schemeClr val="dk1">
                      <a:alpha val="40000"/>
                    </a:schemeClr>
                  </a:outerShdw>
                </a:effectLst>
              </a:rPr>
              <a:t>GESUNDES LEBEN</a:t>
            </a:r>
          </a:p>
        </p:txBody>
      </p:sp>
      <p:sp>
        <p:nvSpPr>
          <p:cNvPr id="4" name="Down Arrow 3"/>
          <p:cNvSpPr/>
          <p:nvPr/>
        </p:nvSpPr>
        <p:spPr>
          <a:xfrm>
            <a:off x="5634447" y="2741753"/>
            <a:ext cx="304798" cy="19159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9" name="Down Arrow 8"/>
          <p:cNvSpPr/>
          <p:nvPr/>
        </p:nvSpPr>
        <p:spPr>
          <a:xfrm>
            <a:off x="5634445" y="3315071"/>
            <a:ext cx="329472" cy="198849"/>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10" name="Down Arrow 9"/>
          <p:cNvSpPr/>
          <p:nvPr/>
        </p:nvSpPr>
        <p:spPr>
          <a:xfrm>
            <a:off x="5634446" y="3975475"/>
            <a:ext cx="304799" cy="198849"/>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11" name="Down Arrow 10"/>
          <p:cNvSpPr/>
          <p:nvPr/>
        </p:nvSpPr>
        <p:spPr>
          <a:xfrm>
            <a:off x="5634446" y="4616996"/>
            <a:ext cx="304799" cy="198849"/>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12" name="Down Arrow 11"/>
          <p:cNvSpPr/>
          <p:nvPr/>
        </p:nvSpPr>
        <p:spPr>
          <a:xfrm>
            <a:off x="5659118" y="5357226"/>
            <a:ext cx="304799" cy="477516"/>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5" name="Slide Number Placeholder 4"/>
          <p:cNvSpPr>
            <a:spLocks noGrp="1"/>
          </p:cNvSpPr>
          <p:nvPr>
            <p:ph type="sldNum" sz="quarter" idx="12"/>
          </p:nvPr>
        </p:nvSpPr>
        <p:spPr/>
        <p:txBody>
          <a:bodyPr/>
          <a:lstStyle/>
          <a:p>
            <a:pPr>
              <a:defRPr/>
            </a:pPr>
            <a:fld id="{90A811B4-C562-0A4D-A072-6D616A89350F}" type="slidenum">
              <a:rPr lang="de-CH" noProof="0" smtClean="0"/>
              <a:t>7</a:t>
            </a:fld>
            <a:endParaRPr lang="de-CH" noProof="0" dirty="0"/>
          </a:p>
        </p:txBody>
      </p:sp>
    </p:spTree>
    <p:extLst>
      <p:ext uri="{BB962C8B-B14F-4D97-AF65-F5344CB8AC3E}">
        <p14:creationId xmlns:p14="http://schemas.microsoft.com/office/powerpoint/2010/main" val="2653924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81" y="401147"/>
            <a:ext cx="4484913" cy="781957"/>
          </a:xfrm>
          <a:solidFill>
            <a:schemeClr val="tx2">
              <a:lumMod val="40000"/>
              <a:lumOff val="60000"/>
            </a:schemeClr>
          </a:solidFill>
        </p:spPr>
        <p:txBody>
          <a:bodyPr wrap="square">
            <a:normAutofit fontScale="90000"/>
          </a:bodyPr>
          <a:lstStyle/>
          <a:p>
            <a:pPr algn="ctr">
              <a:defRPr/>
            </a:pPr>
            <a:br>
              <a:rPr lang="de-CH" noProof="0" dirty="0"/>
            </a:br>
            <a:br>
              <a:rPr lang="de-CH" noProof="0" dirty="0"/>
            </a:br>
            <a:br>
              <a:rPr lang="de-CH" noProof="0" dirty="0"/>
            </a:br>
            <a:br>
              <a:rPr lang="de-CH" noProof="0" dirty="0"/>
            </a:br>
            <a:br>
              <a:rPr lang="de-CH" noProof="0" dirty="0"/>
            </a:br>
            <a:br>
              <a:rPr lang="de-CH" noProof="0" dirty="0"/>
            </a:br>
            <a:br>
              <a:rPr lang="de-CH" noProof="0" dirty="0"/>
            </a:br>
            <a:br>
              <a:rPr lang="de-CH" noProof="0" dirty="0"/>
            </a:br>
            <a:r>
              <a:rPr lang="de-CH" sz="2700" noProof="0" dirty="0"/>
              <a:t>Das IMCC-Versorgungsmodell </a:t>
            </a:r>
            <a:br>
              <a:rPr lang="de-CH" sz="2700" noProof="0" dirty="0"/>
            </a:br>
            <a:r>
              <a:rPr lang="de-CH" sz="2700" noProof="0" dirty="0"/>
              <a:t>in der Praxis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2554" y="1376767"/>
            <a:ext cx="2210413" cy="2210413"/>
          </a:xfrm>
        </p:spPr>
      </p:pic>
      <p:sp>
        <p:nvSpPr>
          <p:cNvPr id="4" name="Text Placeholder 3"/>
          <p:cNvSpPr>
            <a:spLocks noGrp="1"/>
          </p:cNvSpPr>
          <p:nvPr>
            <p:ph type="body" sz="half" idx="2"/>
          </p:nvPr>
        </p:nvSpPr>
        <p:spPr>
          <a:xfrm>
            <a:off x="609603" y="1435102"/>
            <a:ext cx="4011084" cy="2493644"/>
          </a:xfrm>
        </p:spPr>
        <p:txBody>
          <a:bodyPr>
            <a:normAutofit/>
          </a:bodyPr>
          <a:lstStyle/>
          <a:p>
            <a:endParaRPr lang="de-CH" noProof="0" dirty="0"/>
          </a:p>
          <a:p>
            <a:endParaRPr lang="de-CH" noProof="0" dirty="0"/>
          </a:p>
          <a:p>
            <a:endParaRPr lang="de-CH" noProof="0" dirty="0"/>
          </a:p>
          <a:p>
            <a:endParaRPr lang="de-CH" noProof="0" dirty="0"/>
          </a:p>
          <a:p>
            <a:endParaRPr lang="de-CH" noProof="0" dirty="0"/>
          </a:p>
          <a:p>
            <a:endParaRPr lang="de-CH" noProof="0" dirty="0"/>
          </a:p>
          <a:p>
            <a:endParaRPr lang="de-CH" noProof="0" dirty="0"/>
          </a:p>
          <a:p>
            <a:endParaRPr lang="de-CH" noProof="0" dirty="0"/>
          </a:p>
          <a:p>
            <a:endParaRPr lang="de-CH" noProof="0" dirty="0"/>
          </a:p>
          <a:p>
            <a:endParaRPr lang="de-CH" noProof="0" dirty="0"/>
          </a:p>
          <a:p>
            <a:endParaRPr lang="de-CH" noProof="0" dirty="0"/>
          </a:p>
        </p:txBody>
      </p:sp>
      <p:sp>
        <p:nvSpPr>
          <p:cNvPr id="6" name="Right Arrow 5"/>
          <p:cNvSpPr/>
          <p:nvPr/>
        </p:nvSpPr>
        <p:spPr>
          <a:xfrm>
            <a:off x="7086845" y="1968137"/>
            <a:ext cx="519932" cy="41737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7" name="TextBox 6"/>
          <p:cNvSpPr txBox="1"/>
          <p:nvPr/>
        </p:nvSpPr>
        <p:spPr>
          <a:xfrm>
            <a:off x="7472138" y="632896"/>
            <a:ext cx="4492455" cy="2677656"/>
          </a:xfrm>
          <a:prstGeom prst="rect">
            <a:avLst/>
          </a:prstGeom>
          <a:noFill/>
        </p:spPr>
        <p:txBody>
          <a:bodyPr wrap="square" rtlCol="0">
            <a:normAutofit fontScale="88507" lnSpcReduction="20000"/>
          </a:bodyPr>
          <a:lstStyle/>
          <a:p>
            <a:pPr marL="380990" indent="-380990">
              <a:buFont typeface="Arial" panose="020B0604020202020204" pitchFamily="34" charset="0"/>
              <a:buChar char="•"/>
            </a:pPr>
            <a:r>
              <a:rPr lang="de-CH" sz="2400" b="1" noProof="0" dirty="0"/>
              <a:t>Anstatt zu </a:t>
            </a:r>
            <a:r>
              <a:rPr lang="de-CH" sz="2400" noProof="0" dirty="0"/>
              <a:t>raten, </a:t>
            </a:r>
            <a:br>
              <a:rPr lang="de-CH" sz="2400" noProof="0" dirty="0"/>
            </a:br>
            <a:r>
              <a:rPr lang="de-CH" sz="2400" noProof="0" dirty="0"/>
              <a:t>welchen </a:t>
            </a:r>
            <a:r>
              <a:rPr lang="de-CH" sz="2400" b="1" noProof="0" dirty="0"/>
              <a:t>Spezialisten</a:t>
            </a:r>
            <a:r>
              <a:rPr lang="de-CH" sz="2400" noProof="0" dirty="0"/>
              <a:t> sie buchen soll,</a:t>
            </a:r>
          </a:p>
          <a:p>
            <a:pPr marL="380990" indent="-380990">
              <a:buFont typeface="Arial" panose="020B0604020202020204" pitchFamily="34" charset="0"/>
              <a:buChar char="•"/>
            </a:pPr>
            <a:r>
              <a:rPr lang="de-CH" sz="2400" noProof="0" dirty="0"/>
              <a:t>welche </a:t>
            </a:r>
            <a:r>
              <a:rPr lang="de-CH" sz="2400" b="1" noProof="0" dirty="0"/>
              <a:t>Sprachbarrieren</a:t>
            </a:r>
            <a:r>
              <a:rPr lang="de-CH" sz="2400" noProof="0" dirty="0"/>
              <a:t> </a:t>
            </a:r>
            <a:r>
              <a:rPr lang="de-CH" sz="2400" b="1" noProof="0" dirty="0"/>
              <a:t>zu überwinden </a:t>
            </a:r>
            <a:r>
              <a:rPr lang="de-CH" sz="2400" noProof="0" dirty="0"/>
              <a:t>sind</a:t>
            </a:r>
            <a:r>
              <a:rPr lang="de-CH" sz="2400" b="1" noProof="0" dirty="0"/>
              <a:t>,</a:t>
            </a:r>
            <a:br>
              <a:rPr lang="de-CH" sz="2400" b="1" noProof="0" dirty="0"/>
            </a:br>
            <a:r>
              <a:rPr lang="de-CH" sz="2400" noProof="0" dirty="0"/>
              <a:t>ob </a:t>
            </a:r>
            <a:r>
              <a:rPr lang="de-CH" sz="2400" b="1" noProof="0" dirty="0"/>
              <a:t>mehrere, voneinander getrennte Kliniken </a:t>
            </a:r>
            <a:r>
              <a:rPr lang="de-CH" sz="2400" noProof="0" dirty="0"/>
              <a:t>aufzusuchen sind,</a:t>
            </a:r>
          </a:p>
          <a:p>
            <a:pPr marL="380990" indent="-380990">
              <a:buFont typeface="Arial" panose="020B0604020202020204" pitchFamily="34" charset="0"/>
              <a:buChar char="•"/>
            </a:pPr>
            <a:r>
              <a:rPr lang="de-CH" sz="2400" b="1" noProof="0" dirty="0">
                <a:solidFill>
                  <a:srgbClr val="FF0000"/>
                </a:solidFill>
              </a:rPr>
              <a:t>entscheidet sich Marie für </a:t>
            </a:r>
            <a:r>
              <a:rPr lang="de-CH" sz="2400" u="sng" noProof="0" dirty="0"/>
              <a:t>den IMCC-Weg.</a:t>
            </a:r>
          </a:p>
        </p:txBody>
      </p:sp>
      <p:grpSp>
        <p:nvGrpSpPr>
          <p:cNvPr id="31" name="Group 30"/>
          <p:cNvGrpSpPr/>
          <p:nvPr/>
        </p:nvGrpSpPr>
        <p:grpSpPr>
          <a:xfrm>
            <a:off x="1587986" y="4756912"/>
            <a:ext cx="890789" cy="805913"/>
            <a:chOff x="3511235" y="3621162"/>
            <a:chExt cx="668092" cy="604435"/>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3511235" y="3638808"/>
              <a:ext cx="320039" cy="320039"/>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5106" y="3621162"/>
              <a:ext cx="304221" cy="304221"/>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V="1">
              <a:off x="3689109" y="3947049"/>
              <a:ext cx="278548" cy="278548"/>
            </a:xfrm>
            <a:prstGeom prst="rect">
              <a:avLst/>
            </a:prstGeom>
          </p:spPr>
        </p:pic>
      </p:grpSp>
      <p:grpSp>
        <p:nvGrpSpPr>
          <p:cNvPr id="32" name="Group 31"/>
          <p:cNvGrpSpPr/>
          <p:nvPr/>
        </p:nvGrpSpPr>
        <p:grpSpPr>
          <a:xfrm>
            <a:off x="1360053" y="3497206"/>
            <a:ext cx="8347153" cy="3305831"/>
            <a:chOff x="3304547" y="2628978"/>
            <a:chExt cx="5626897" cy="2479373"/>
          </a:xfrm>
        </p:grpSpPr>
        <p:sp>
          <p:nvSpPr>
            <p:cNvPr id="11" name="TextBox 10"/>
            <p:cNvSpPr txBox="1"/>
            <p:nvPr/>
          </p:nvSpPr>
          <p:spPr>
            <a:xfrm>
              <a:off x="3304547" y="3257928"/>
              <a:ext cx="1684313" cy="1303085"/>
            </a:xfrm>
            <a:prstGeom prst="rect">
              <a:avLst/>
            </a:prstGeom>
            <a:noFill/>
            <a:ln>
              <a:solidFill>
                <a:srgbClr val="0070C0"/>
              </a:solidFill>
            </a:ln>
          </p:spPr>
          <p:txBody>
            <a:bodyPr wrap="square" rtlCol="0">
              <a:normAutofit fontScale="99531"/>
            </a:bodyPr>
            <a:lstStyle/>
            <a:p>
              <a:pPr algn="r"/>
              <a:r>
                <a:rPr lang="de-CH" sz="1600" b="1" noProof="0" dirty="0"/>
                <a:t>    </a:t>
              </a:r>
            </a:p>
            <a:p>
              <a:pPr algn="r"/>
              <a:endParaRPr lang="de-CH" sz="1600" b="1" noProof="0" dirty="0"/>
            </a:p>
            <a:p>
              <a:pPr algn="r"/>
              <a:endParaRPr lang="de-CH" sz="1600" b="1" noProof="0" dirty="0"/>
            </a:p>
            <a:p>
              <a:pPr algn="r"/>
              <a:r>
                <a:rPr lang="de-CH" sz="1600" b="1" noProof="0" dirty="0"/>
                <a:t> </a:t>
              </a:r>
              <a:r>
                <a:rPr lang="de-CH" sz="1200" b="1" noProof="0" dirty="0"/>
                <a:t>Vorabtermin  </a:t>
              </a:r>
            </a:p>
            <a:p>
              <a:pPr algn="r"/>
              <a:r>
                <a:rPr lang="de-CH" sz="1200" b="1" noProof="0" dirty="0"/>
                <a:t>über den</a:t>
              </a:r>
              <a:br>
                <a:rPr lang="de-CH" sz="1200" b="1" noProof="0" dirty="0"/>
              </a:br>
              <a:r>
                <a:rPr lang="de-CH" sz="1200" b="1" noProof="0" dirty="0"/>
                <a:t>IMCC-Schalter erforderlich</a:t>
              </a:r>
            </a:p>
          </p:txBody>
        </p:sp>
        <p:sp>
          <p:nvSpPr>
            <p:cNvPr id="12" name="TextBox 11"/>
            <p:cNvSpPr txBox="1"/>
            <p:nvPr/>
          </p:nvSpPr>
          <p:spPr>
            <a:xfrm>
              <a:off x="5438764" y="3436974"/>
              <a:ext cx="1749216" cy="623248"/>
            </a:xfrm>
            <a:prstGeom prst="rect">
              <a:avLst/>
            </a:prstGeom>
            <a:noFill/>
            <a:ln>
              <a:solidFill>
                <a:srgbClr val="0070C0"/>
              </a:solidFill>
            </a:ln>
          </p:spPr>
          <p:txBody>
            <a:bodyPr wrap="square" rtlCol="0">
              <a:normAutofit fontScale="92369"/>
            </a:bodyPr>
            <a:lstStyle/>
            <a:p>
              <a:pPr algn="ctr"/>
              <a:r>
                <a:rPr lang="de-CH" sz="1600" b="1" noProof="0" dirty="0"/>
                <a:t>Treffen mit dem Hausarzt</a:t>
              </a:r>
            </a:p>
            <a:p>
              <a:pPr algn="ctr"/>
              <a:r>
                <a:rPr lang="de-CH" sz="1600" noProof="0" dirty="0"/>
                <a:t>Ein einziger Ansprechpartner</a:t>
              </a:r>
            </a:p>
            <a:p>
              <a:pPr algn="ctr"/>
              <a:r>
                <a:rPr lang="de-CH" sz="1600" noProof="0" dirty="0"/>
                <a:t>Beratung in aller Ruhe</a:t>
              </a:r>
            </a:p>
          </p:txBody>
        </p:sp>
        <p:sp>
          <p:nvSpPr>
            <p:cNvPr id="13" name="TextBox 12"/>
            <p:cNvSpPr txBox="1"/>
            <p:nvPr/>
          </p:nvSpPr>
          <p:spPr>
            <a:xfrm>
              <a:off x="7470347" y="3291565"/>
              <a:ext cx="1461097" cy="992579"/>
            </a:xfrm>
            <a:prstGeom prst="rect">
              <a:avLst/>
            </a:prstGeom>
            <a:noFill/>
            <a:ln>
              <a:solidFill>
                <a:schemeClr val="tx2">
                  <a:lumMod val="40000"/>
                  <a:lumOff val="60000"/>
                </a:schemeClr>
              </a:solidFill>
            </a:ln>
          </p:spPr>
          <p:txBody>
            <a:bodyPr wrap="square" rtlCol="0">
              <a:normAutofit fontScale="85553" lnSpcReduction="10000"/>
            </a:bodyPr>
            <a:lstStyle/>
            <a:p>
              <a:r>
                <a:rPr lang="de-CH" sz="1600" b="1" noProof="0" dirty="0"/>
                <a:t>Marie </a:t>
              </a:r>
              <a:r>
                <a:rPr lang="de-CH" sz="1600" noProof="0" dirty="0"/>
                <a:t>wird an den richtigen Spezialisten überwiesen:</a:t>
              </a:r>
            </a:p>
            <a:p>
              <a:pPr marL="228594" indent="-228594">
                <a:buFont typeface="Arial" panose="020B0604020202020204" pitchFamily="34" charset="0"/>
                <a:buChar char="•"/>
              </a:pPr>
              <a:r>
                <a:rPr lang="de-CH" sz="1600" b="1" noProof="0" dirty="0">
                  <a:solidFill>
                    <a:srgbClr val="FF0000"/>
                  </a:solidFill>
                </a:rPr>
                <a:t>Kardiologe</a:t>
              </a:r>
            </a:p>
            <a:p>
              <a:pPr marL="228594" indent="-228594">
                <a:buFont typeface="Arial" panose="020B0604020202020204" pitchFamily="34" charset="0"/>
                <a:buChar char="•"/>
              </a:pPr>
              <a:r>
                <a:rPr lang="de-CH" sz="1600" b="1" noProof="0" dirty="0">
                  <a:solidFill>
                    <a:schemeClr val="tx2">
                      <a:lumMod val="75000"/>
                    </a:schemeClr>
                  </a:solidFill>
                </a:rPr>
                <a:t>Pneumologe</a:t>
              </a:r>
            </a:p>
            <a:p>
              <a:pPr marL="228594" indent="-228594">
                <a:buFont typeface="Arial" panose="020B0604020202020204" pitchFamily="34" charset="0"/>
                <a:buChar char="•"/>
              </a:pPr>
              <a:r>
                <a:rPr lang="de-CH" sz="1600" b="1" noProof="0" dirty="0">
                  <a:solidFill>
                    <a:srgbClr val="00B050"/>
                  </a:solidFill>
                </a:rPr>
                <a:t>Orthopäde</a:t>
              </a:r>
            </a:p>
          </p:txBody>
        </p:sp>
        <p:sp>
          <p:nvSpPr>
            <p:cNvPr id="17" name="Right Arrow 16"/>
            <p:cNvSpPr/>
            <p:nvPr/>
          </p:nvSpPr>
          <p:spPr>
            <a:xfrm>
              <a:off x="7231641" y="3778021"/>
              <a:ext cx="180702" cy="24360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18" name="Right Arrow 17"/>
            <p:cNvSpPr/>
            <p:nvPr/>
          </p:nvSpPr>
          <p:spPr>
            <a:xfrm>
              <a:off x="5186628" y="3760139"/>
              <a:ext cx="226447" cy="243602"/>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sp>
          <p:nvSpPr>
            <p:cNvPr id="20" name="TextBox 19"/>
            <p:cNvSpPr txBox="1"/>
            <p:nvPr/>
          </p:nvSpPr>
          <p:spPr>
            <a:xfrm>
              <a:off x="5329668" y="4239266"/>
              <a:ext cx="1942910" cy="807914"/>
            </a:xfrm>
            <a:prstGeom prst="rect">
              <a:avLst/>
            </a:prstGeom>
            <a:noFill/>
            <a:ln>
              <a:solidFill>
                <a:srgbClr val="0070C0"/>
              </a:solidFill>
            </a:ln>
          </p:spPr>
          <p:txBody>
            <a:bodyPr wrap="square" rtlCol="0">
              <a:normAutofit fontScale="97505"/>
            </a:bodyPr>
            <a:lstStyle/>
            <a:p>
              <a:pPr marL="228594" indent="-228594">
                <a:buFont typeface="Arial" panose="020B0604020202020204" pitchFamily="34" charset="0"/>
                <a:buChar char="•"/>
              </a:pPr>
              <a:r>
                <a:rPr lang="de-CH" sz="1600" noProof="0" dirty="0"/>
                <a:t>Vorbereitete Krankenakte</a:t>
              </a:r>
            </a:p>
            <a:p>
              <a:pPr marL="228594" indent="-228594">
                <a:buFont typeface="Arial" panose="020B0604020202020204" pitchFamily="34" charset="0"/>
                <a:buChar char="•"/>
              </a:pPr>
              <a:r>
                <a:rPr lang="de-CH" sz="1600" b="1" noProof="0" dirty="0"/>
                <a:t>Digitalisierte </a:t>
              </a:r>
              <a:r>
                <a:rPr lang="de-CH" sz="1600" noProof="0" dirty="0"/>
                <a:t>Unterlagen</a:t>
              </a:r>
            </a:p>
            <a:p>
              <a:pPr marL="228594" indent="-228594">
                <a:buFont typeface="Arial" panose="020B0604020202020204" pitchFamily="34" charset="0"/>
                <a:buChar char="•"/>
              </a:pPr>
              <a:r>
                <a:rPr lang="de-CH" sz="1600" b="1" noProof="0" dirty="0"/>
                <a:t>Dolmetscher </a:t>
              </a:r>
              <a:r>
                <a:rPr lang="de-CH" sz="1600" noProof="0" dirty="0"/>
                <a:t>ist angemeldet</a:t>
              </a:r>
            </a:p>
          </p:txBody>
        </p:sp>
        <p:sp>
          <p:nvSpPr>
            <p:cNvPr id="21" name="TextBox 20"/>
            <p:cNvSpPr txBox="1"/>
            <p:nvPr/>
          </p:nvSpPr>
          <p:spPr>
            <a:xfrm>
              <a:off x="5288751" y="2628978"/>
              <a:ext cx="2024743" cy="623248"/>
            </a:xfrm>
            <a:prstGeom prst="rect">
              <a:avLst/>
            </a:prstGeom>
            <a:noFill/>
            <a:ln>
              <a:solidFill>
                <a:srgbClr val="0070C0"/>
              </a:solidFill>
            </a:ln>
          </p:spPr>
          <p:txBody>
            <a:bodyPr wrap="square" rtlCol="0">
              <a:normAutofit fontScale="87990"/>
            </a:bodyPr>
            <a:lstStyle/>
            <a:p>
              <a:pPr marL="228594" indent="-228594">
                <a:buFont typeface="Arial" panose="020B0604020202020204" pitchFamily="34" charset="0"/>
                <a:buChar char="•"/>
              </a:pPr>
              <a:r>
                <a:rPr lang="de-CH" sz="1600" b="1" noProof="0" dirty="0"/>
                <a:t>Reservierte Zeit</a:t>
              </a:r>
            </a:p>
            <a:p>
              <a:pPr marL="228594" indent="-228594">
                <a:buFont typeface="Arial" panose="020B0604020202020204" pitchFamily="34" charset="0"/>
                <a:buChar char="•"/>
              </a:pPr>
              <a:r>
                <a:rPr lang="de-CH" sz="1600" b="1" noProof="0" dirty="0"/>
                <a:t>Medizinische Notwendigkeit</a:t>
              </a:r>
            </a:p>
            <a:p>
              <a:pPr marL="228594" indent="-228594">
                <a:buFont typeface="Arial" panose="020B0604020202020204" pitchFamily="34" charset="0"/>
                <a:buChar char="•"/>
              </a:pPr>
              <a:r>
                <a:rPr lang="de-CH" sz="1600" b="1" noProof="0" dirty="0"/>
                <a:t>Transparenter Behandlungsplan</a:t>
              </a:r>
              <a:endParaRPr lang="de-CH" sz="1600" noProof="0" dirty="0"/>
            </a:p>
          </p:txBody>
        </p:sp>
        <p:sp>
          <p:nvSpPr>
            <p:cNvPr id="22" name="Right Arrow 21"/>
            <p:cNvSpPr/>
            <p:nvPr/>
          </p:nvSpPr>
          <p:spPr>
            <a:xfrm rot="16200000">
              <a:off x="6156379" y="3233708"/>
              <a:ext cx="163161" cy="211603"/>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CH" sz="2400" noProof="0" dirty="0"/>
            </a:p>
          </p:txBody>
        </p:sp>
        <p:pic>
          <p:nvPicPr>
            <p:cNvPr id="23" name="Picture 22"/>
            <p:cNvPicPr>
              <a:picLocks noChangeAspect="1"/>
            </p:cNvPicPr>
            <p:nvPr/>
          </p:nvPicPr>
          <p:blipFill>
            <a:blip r:embed="rId6"/>
            <a:stretch>
              <a:fillRect/>
            </a:stretch>
          </p:blipFill>
          <p:spPr>
            <a:xfrm rot="5400000">
              <a:off x="6111851" y="3989759"/>
              <a:ext cx="243017" cy="322003"/>
            </a:xfrm>
            <a:prstGeom prst="rect">
              <a:avLst/>
            </a:prstGeom>
          </p:spPr>
        </p:pic>
        <p:pic>
          <p:nvPicPr>
            <p:cNvPr id="24" name="Picture 23"/>
            <p:cNvPicPr>
              <a:picLocks noChangeAspect="1"/>
            </p:cNvPicPr>
            <p:nvPr/>
          </p:nvPicPr>
          <p:blipFill>
            <a:blip r:embed="rId6"/>
            <a:stretch>
              <a:fillRect/>
            </a:stretch>
          </p:blipFill>
          <p:spPr>
            <a:xfrm rot="7932427">
              <a:off x="8556554" y="4144144"/>
              <a:ext cx="309995" cy="388198"/>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75831" y="4251993"/>
              <a:ext cx="1030237" cy="856358"/>
            </a:xfrm>
            <a:prstGeom prst="rect">
              <a:avLst/>
            </a:prstGeom>
          </p:spPr>
        </p:pic>
      </p:grpSp>
      <p:sp>
        <p:nvSpPr>
          <p:cNvPr id="28" name="TextBox 27"/>
          <p:cNvSpPr txBox="1"/>
          <p:nvPr/>
        </p:nvSpPr>
        <p:spPr>
          <a:xfrm>
            <a:off x="3640517" y="1304623"/>
            <a:ext cx="3378591" cy="2062103"/>
          </a:xfrm>
          <a:prstGeom prst="rect">
            <a:avLst/>
          </a:prstGeom>
          <a:solidFill>
            <a:schemeClr val="tx2">
              <a:lumMod val="20000"/>
              <a:lumOff val="80000"/>
            </a:schemeClr>
          </a:solidFill>
        </p:spPr>
        <p:txBody>
          <a:bodyPr wrap="square" rtlCol="0">
            <a:normAutofit fontScale="86482" lnSpcReduction="10000"/>
          </a:bodyPr>
          <a:lstStyle/>
          <a:p>
            <a:r>
              <a:rPr lang="de-CH" sz="1600" b="1" u="sng" noProof="0" dirty="0"/>
              <a:t>Patientin Marie</a:t>
            </a:r>
          </a:p>
          <a:p>
            <a:r>
              <a:rPr lang="de-CH" sz="1400" noProof="0" dirty="0"/>
              <a:t>Eine pensionierte Auswanderin, die in Hua Hin lebt</a:t>
            </a:r>
          </a:p>
          <a:p>
            <a:r>
              <a:rPr lang="de-CH" sz="1400" b="1" noProof="0" dirty="0"/>
              <a:t>Die Situation</a:t>
            </a:r>
            <a:r>
              <a:rPr lang="de-CH" sz="1400" noProof="0" dirty="0"/>
              <a:t>:</a:t>
            </a:r>
          </a:p>
          <a:p>
            <a:pPr marL="380990" indent="-380990">
              <a:buFont typeface="Arial" panose="020B0604020202020204" pitchFamily="34" charset="0"/>
              <a:buChar char="•"/>
            </a:pPr>
            <a:r>
              <a:rPr lang="de-CH" sz="1400" b="1" noProof="0" dirty="0"/>
              <a:t>Marie </a:t>
            </a:r>
            <a:r>
              <a:rPr lang="de-CH" sz="1400" noProof="0" dirty="0"/>
              <a:t>leidet seit einiger Zeit unter unspezifischen Symptomen – leichten Bauchbeschwerden und anhaltender Müdigkeit.</a:t>
            </a:r>
          </a:p>
          <a:p>
            <a:pPr marL="380990" indent="-380990">
              <a:buFont typeface="Arial" panose="020B0604020202020204" pitchFamily="34" charset="0"/>
              <a:buChar char="•"/>
            </a:pPr>
            <a:r>
              <a:rPr lang="de-CH" sz="1400" b="1" noProof="0" dirty="0"/>
              <a:t>Marie</a:t>
            </a:r>
            <a:r>
              <a:rPr lang="de-CH" sz="1400" noProof="0" dirty="0"/>
              <a:t> ist sich unsicher, ob sie einen Gastroenterologen, einen Kardiologen oder einfach nur Ruhe benötigt.</a:t>
            </a:r>
          </a:p>
        </p:txBody>
      </p:sp>
      <p:sp>
        <p:nvSpPr>
          <p:cNvPr id="3" name="Slide Number Placeholder 2"/>
          <p:cNvSpPr>
            <a:spLocks noGrp="1"/>
          </p:cNvSpPr>
          <p:nvPr>
            <p:ph type="sldNum" sz="quarter" idx="12"/>
          </p:nvPr>
        </p:nvSpPr>
        <p:spPr/>
        <p:txBody>
          <a:bodyPr/>
          <a:lstStyle/>
          <a:p>
            <a:pPr>
              <a:defRPr/>
            </a:pPr>
            <a:fld id="{90A811B4-C562-0A4D-A072-6D616A89350F}" type="slidenum">
              <a:rPr lang="de-CH" noProof="0" smtClean="0"/>
              <a:t>8</a:t>
            </a:fld>
            <a:endParaRPr lang="de-CH" noProof="0" dirty="0"/>
          </a:p>
        </p:txBody>
      </p:sp>
    </p:spTree>
    <p:extLst>
      <p:ext uri="{BB962C8B-B14F-4D97-AF65-F5344CB8AC3E}">
        <p14:creationId xmlns:p14="http://schemas.microsoft.com/office/powerpoint/2010/main" val="1153257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670560"/>
            <a:ext cx="11347268" cy="1498963"/>
          </a:xfrm>
          <a:solidFill>
            <a:schemeClr val="tx2">
              <a:lumMod val="60000"/>
              <a:lumOff val="40000"/>
            </a:schemeClr>
          </a:solidFill>
        </p:spPr>
        <p:txBody>
          <a:bodyPr>
            <a:noAutofit/>
          </a:bodyPr>
          <a:lstStyle/>
          <a:p>
            <a:r>
              <a:rPr lang="de-CH" sz="5333" b="1" noProof="0" dirty="0">
                <a:latin typeface="Calibri" panose="020F0502020204030204" pitchFamily="34" charset="0"/>
                <a:ea typeface="Calibri" panose="020F0502020204030204" pitchFamily="34" charset="0"/>
              </a:rPr>
              <a:t>Vorstellung des IMCC </a:t>
            </a:r>
            <a:br>
              <a:rPr lang="de-CH" sz="5333" b="1" noProof="0" dirty="0">
                <a:latin typeface="Calibri" panose="020F0502020204030204" pitchFamily="34" charset="0"/>
                <a:ea typeface="Calibri" panose="020F0502020204030204" pitchFamily="34" charset="0"/>
              </a:rPr>
            </a:br>
            <a:r>
              <a:rPr lang="de-CH" sz="3200" b="1" noProof="0" dirty="0"/>
              <a:t>International Medical </a:t>
            </a:r>
            <a:r>
              <a:rPr lang="de-CH" sz="3200" b="1" noProof="0" dirty="0" err="1"/>
              <a:t>Coordination</a:t>
            </a:r>
            <a:r>
              <a:rPr lang="de-CH" sz="3200" b="1" noProof="0" dirty="0"/>
              <a:t> Center</a:t>
            </a:r>
          </a:p>
        </p:txBody>
      </p:sp>
      <p:sp>
        <p:nvSpPr>
          <p:cNvPr id="3" name="Content Placeholder 2"/>
          <p:cNvSpPr>
            <a:spLocks noGrp="1"/>
          </p:cNvSpPr>
          <p:nvPr>
            <p:ph sz="half" idx="1"/>
          </p:nvPr>
        </p:nvSpPr>
        <p:spPr>
          <a:xfrm>
            <a:off x="322217" y="2292530"/>
            <a:ext cx="5590903" cy="4430487"/>
          </a:xfrm>
          <a:ln w="38100">
            <a:solidFill>
              <a:srgbClr val="FF0000"/>
            </a:solidFill>
          </a:ln>
        </p:spPr>
        <p:txBody>
          <a:bodyPr wrap="square">
            <a:normAutofit fontScale="93030" lnSpcReduction="10000"/>
          </a:bodyPr>
          <a:lstStyle/>
          <a:p>
            <a:pPr lvl="0"/>
            <a:r>
              <a:rPr lang="de-CH" sz="2400" noProof="0" dirty="0"/>
              <a:t>International Medical </a:t>
            </a:r>
            <a:r>
              <a:rPr lang="de-CH" sz="2400" noProof="0" dirty="0" err="1"/>
              <a:t>Coordination</a:t>
            </a:r>
            <a:r>
              <a:rPr lang="de-CH" sz="2400" noProof="0" dirty="0"/>
              <a:t> Center (IMCC)</a:t>
            </a:r>
          </a:p>
          <a:p>
            <a:pPr lvl="0"/>
            <a:r>
              <a:rPr lang="de-CH" sz="2400" noProof="0" dirty="0"/>
              <a:t>Ihr persönlicher Hausarzt und Gesundheitskoordinator</a:t>
            </a:r>
          </a:p>
          <a:p>
            <a:pPr lvl="0"/>
            <a:r>
              <a:rPr lang="de-CH" sz="2400" noProof="0" dirty="0"/>
              <a:t>Terminkoordination und Überweisungen an Spezialisten</a:t>
            </a:r>
          </a:p>
          <a:p>
            <a:pPr lvl="0"/>
            <a:r>
              <a:rPr lang="de-CH" sz="2400" noProof="0" dirty="0"/>
              <a:t>Verwaltung von Krankenakten Unterstützung bei Versicherungsangelegenheiten</a:t>
            </a:r>
          </a:p>
          <a:p>
            <a:pPr lvl="0"/>
            <a:r>
              <a:rPr lang="de-CH" sz="2400" noProof="0" dirty="0"/>
              <a:t>Koordination von Vorsorgeuntersuchungen, Nachsorge und Erinnerungen</a:t>
            </a:r>
          </a:p>
          <a:p>
            <a:r>
              <a:rPr lang="de-CH" sz="2400" noProof="0" dirty="0"/>
              <a:t>Unterstützung für internationale Patienten</a:t>
            </a:r>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11043" y="2821577"/>
            <a:ext cx="5641208" cy="3108960"/>
          </a:xfrm>
        </p:spPr>
      </p:pic>
      <p:sp>
        <p:nvSpPr>
          <p:cNvPr id="4" name="Slide Number Placeholder 3"/>
          <p:cNvSpPr>
            <a:spLocks noGrp="1"/>
          </p:cNvSpPr>
          <p:nvPr>
            <p:ph type="sldNum" sz="quarter" idx="12"/>
          </p:nvPr>
        </p:nvSpPr>
        <p:spPr/>
        <p:txBody>
          <a:bodyPr/>
          <a:lstStyle/>
          <a:p>
            <a:pPr defTabSz="609585">
              <a:defRPr/>
            </a:pPr>
            <a:fld id="{90A811B4-C562-0A4D-A072-6D616A89350F}" type="slidenum">
              <a:rPr lang="de-CH" sz="1600" noProof="0" smtClean="0">
                <a:solidFill>
                  <a:prstClr val="black">
                    <a:tint val="75000"/>
                  </a:prstClr>
                </a:solidFill>
                <a:latin typeface="Calibri"/>
              </a:rPr>
              <a:pPr defTabSz="609585">
                <a:defRPr/>
              </a:pPr>
              <a:t>9</a:t>
            </a:fld>
            <a:endParaRPr lang="de-CH" sz="1600" noProof="0" dirty="0">
              <a:solidFill>
                <a:prstClr val="black">
                  <a:tint val="75000"/>
                </a:prstClr>
              </a:solidFill>
              <a:latin typeface="Calibri"/>
            </a:endParaRPr>
          </a:p>
        </p:txBody>
      </p:sp>
    </p:spTree>
    <p:extLst>
      <p:ext uri="{BB962C8B-B14F-4D97-AF65-F5344CB8AC3E}">
        <p14:creationId xmlns:p14="http://schemas.microsoft.com/office/powerpoint/2010/main" val="184290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6354"/>
            <a:ext cx="11338560" cy="696546"/>
          </a:xfrm>
          <a:solidFill>
            <a:schemeClr val="tx2">
              <a:lumMod val="60000"/>
              <a:lumOff val="40000"/>
            </a:schemeClr>
          </a:solidFill>
        </p:spPr>
        <p:txBody>
          <a:bodyPr wrap="square">
            <a:normAutofit/>
          </a:bodyPr>
          <a:lstStyle/>
          <a:p>
            <a:r>
              <a:rPr lang="de-CH" sz="3600" b="1" noProof="0" dirty="0"/>
              <a:t>Speziell für internationale Gemeinschaften konzipiert </a:t>
            </a:r>
          </a:p>
        </p:txBody>
      </p:sp>
      <p:sp>
        <p:nvSpPr>
          <p:cNvPr id="3" name="Content Placeholder 2"/>
          <p:cNvSpPr>
            <a:spLocks noGrp="1"/>
          </p:cNvSpPr>
          <p:nvPr>
            <p:ph idx="1"/>
          </p:nvPr>
        </p:nvSpPr>
        <p:spPr>
          <a:xfrm>
            <a:off x="461555" y="1600200"/>
            <a:ext cx="11120845" cy="5079275"/>
          </a:xfrm>
          <a:solidFill>
            <a:schemeClr val="tx2">
              <a:lumMod val="20000"/>
              <a:lumOff val="80000"/>
            </a:schemeClr>
          </a:solidFill>
        </p:spPr>
        <p:txBody>
          <a:bodyPr>
            <a:normAutofit lnSpcReduction="10000"/>
          </a:bodyPr>
          <a:lstStyle/>
          <a:p>
            <a:pPr lvl="0">
              <a:defRPr/>
            </a:pPr>
            <a:endParaRPr lang="de-CH" noProof="0" dirty="0"/>
          </a:p>
          <a:p>
            <a:pPr lvl="0">
              <a:defRPr/>
            </a:pPr>
            <a:r>
              <a:rPr lang="de-CH" noProof="0" dirty="0"/>
              <a:t>Englischsprachige Betreuung (</a:t>
            </a:r>
            <a:r>
              <a:rPr lang="de-CH" noProof="0" dirty="0">
                <a:solidFill>
                  <a:schemeClr val="tx1">
                    <a:lumMod val="65000"/>
                    <a:lumOff val="35000"/>
                  </a:schemeClr>
                </a:solidFill>
              </a:rPr>
              <a:t> mit Dolmetscherunterstützung: Deutsch, Französisch</a:t>
            </a:r>
            <a:r>
              <a:rPr lang="de-CH" noProof="0" dirty="0"/>
              <a:t>)</a:t>
            </a:r>
          </a:p>
          <a:p>
            <a:pPr lvl="0">
              <a:defRPr/>
            </a:pPr>
            <a:r>
              <a:rPr lang="de-CH" noProof="0" dirty="0"/>
              <a:t>Medizinische Zusammenfassungen auf Englisch – für Ihren Arzt zu Hause</a:t>
            </a:r>
          </a:p>
          <a:p>
            <a:pPr lvl="0">
              <a:defRPr/>
            </a:pPr>
            <a:r>
              <a:rPr lang="de-CH" noProof="0" dirty="0"/>
              <a:t>Medikamentenüberprüfung: Abgleich der Rezepte aus der Heimat mit den thailändischen Äquivalenten</a:t>
            </a:r>
          </a:p>
          <a:p>
            <a:pPr lvl="0">
              <a:defRPr/>
            </a:pPr>
            <a:r>
              <a:rPr lang="de-CH" noProof="0" dirty="0"/>
              <a:t>Direktabrechnung mit internationalen Versicherern </a:t>
            </a:r>
          </a:p>
          <a:p>
            <a:pPr lvl="0">
              <a:defRPr/>
            </a:pPr>
            <a:r>
              <a:rPr lang="de-CH" noProof="0" dirty="0"/>
              <a:t>Kontinuität für Teilzeitbewohner</a:t>
            </a:r>
          </a:p>
          <a:p>
            <a:pPr lvl="0">
              <a:defRPr/>
            </a:pPr>
            <a:r>
              <a:rPr lang="de-CH" noProof="0" dirty="0"/>
              <a:t>Kommunikation mit der Familie im Ausland (mit Ihrer Zustimmung)</a:t>
            </a:r>
          </a:p>
          <a:p>
            <a:pPr lvl="0">
              <a:defRPr/>
            </a:pPr>
            <a:r>
              <a:rPr lang="de-CH" noProof="0" dirty="0"/>
              <a:t>Erstellung und Genehmigung einer Patientenverfügung</a:t>
            </a:r>
          </a:p>
          <a:p>
            <a:pPr lvl="0">
              <a:defRPr/>
            </a:pPr>
            <a:endParaRPr lang="de-CH" noProof="0" dirty="0"/>
          </a:p>
        </p:txBody>
      </p:sp>
      <p:sp>
        <p:nvSpPr>
          <p:cNvPr id="4" name="Slide Number Placeholder 3"/>
          <p:cNvSpPr>
            <a:spLocks noGrp="1"/>
          </p:cNvSpPr>
          <p:nvPr>
            <p:ph type="sldNum" sz="quarter" idx="12"/>
          </p:nvPr>
        </p:nvSpPr>
        <p:spPr/>
        <p:txBody>
          <a:bodyPr/>
          <a:lstStyle/>
          <a:p>
            <a:pPr defTabSz="609585">
              <a:defRPr/>
            </a:pPr>
            <a:fld id="{90A811B4-C562-0A4D-A072-6D616A89350F}" type="slidenum">
              <a:rPr lang="de-CH" sz="1600" noProof="0" smtClean="0">
                <a:solidFill>
                  <a:prstClr val="black">
                    <a:tint val="75000"/>
                  </a:prstClr>
                </a:solidFill>
                <a:latin typeface="Calibri"/>
              </a:rPr>
              <a:pPr defTabSz="609585">
                <a:defRPr/>
              </a:pPr>
              <a:t>10</a:t>
            </a:fld>
            <a:endParaRPr lang="de-CH" sz="1600" noProof="0" dirty="0">
              <a:solidFill>
                <a:prstClr val="black">
                  <a:tint val="75000"/>
                </a:prstClr>
              </a:solidFill>
              <a:latin typeface="Calibri"/>
            </a:endParaRPr>
          </a:p>
        </p:txBody>
      </p:sp>
    </p:spTree>
    <p:extLst>
      <p:ext uri="{BB962C8B-B14F-4D97-AF65-F5344CB8AC3E}">
        <p14:creationId xmlns:p14="http://schemas.microsoft.com/office/powerpoint/2010/main" val="2317923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1357453" y="300613"/>
            <a:ext cx="6484983" cy="1322542"/>
          </a:xfrm>
          <a:prstGeom prst="rect">
            <a:avLst/>
          </a:prstGeom>
        </p:spPr>
        <p:txBody>
          <a:bodyPr wrap="square" lIns="0" tIns="0" rIns="0" bIns="0" rtlCol="0" anchor="t">
            <a:normAutofit fontScale="49989" lnSpcReduction="20000"/>
          </a:bodyPr>
          <a:lstStyle/>
          <a:p>
            <a:pPr>
              <a:lnSpc>
                <a:spcPts val="5304"/>
              </a:lnSpc>
              <a:spcBef>
                <a:spcPct val="0"/>
              </a:spcBef>
            </a:pPr>
            <a:r>
              <a:rPr lang="de-CH" sz="4200" b="1" noProof="0" dirty="0">
                <a:solidFill>
                  <a:srgbClr val="4F81BD">
                    <a:lumMod val="50000"/>
                  </a:srgbClr>
                </a:solidFill>
                <a:latin typeface="Montserrat Bold" panose="020B0604020202020204" charset="0"/>
              </a:rPr>
              <a:t>Überprüfung der Versicherungsberechtigung und Abwicklung</a:t>
            </a:r>
            <a:endParaRPr lang="de-CH" sz="4200" b="1" noProof="0" dirty="0">
              <a:solidFill>
                <a:srgbClr val="4F81BD">
                  <a:lumMod val="50000"/>
                </a:srgbClr>
              </a:solidFill>
              <a:latin typeface="Montserrat Bold" panose="020B0604020202020204" charset="0"/>
              <a:ea typeface="Montserrat Bold"/>
              <a:cs typeface="Montserrat Bold"/>
              <a:sym typeface="Montserrat Bold"/>
            </a:endParaRPr>
          </a:p>
        </p:txBody>
      </p:sp>
      <p:sp>
        <p:nvSpPr>
          <p:cNvPr id="5" name="TextBox 5"/>
          <p:cNvSpPr txBox="1"/>
          <p:nvPr/>
        </p:nvSpPr>
        <p:spPr>
          <a:xfrm>
            <a:off x="881018" y="1882012"/>
            <a:ext cx="7494325" cy="370486"/>
          </a:xfrm>
          <a:prstGeom prst="rect">
            <a:avLst/>
          </a:prstGeom>
        </p:spPr>
        <p:txBody>
          <a:bodyPr wrap="square" lIns="0" tIns="0" rIns="0" bIns="0" rtlCol="0" anchor="t">
            <a:normAutofit fontScale="97576"/>
          </a:bodyPr>
          <a:lstStyle/>
          <a:p>
            <a:pPr>
              <a:lnSpc>
                <a:spcPts val="1507"/>
              </a:lnSpc>
              <a:spcBef>
                <a:spcPct val="0"/>
              </a:spcBef>
            </a:pPr>
            <a:r>
              <a:rPr lang="de-CH" sz="1067" noProof="0" dirty="0">
                <a:solidFill>
                  <a:srgbClr val="414370"/>
                </a:solidFill>
                <a:latin typeface="Montserrat"/>
                <a:ea typeface="Montserrat"/>
                <a:cs typeface="Montserrat"/>
                <a:sym typeface="Montserrat"/>
              </a:rPr>
              <a:t>Wenn ein Patient im Spital eintrifft, muss er sich an die Aufnahme wenden, um die Versicherungsberechtigung zu überprüfen und festzustellen, ob das Spital einen Vertrag mit der Versicherungsgesellschaft hat.</a:t>
            </a:r>
          </a:p>
        </p:txBody>
      </p:sp>
      <p:sp>
        <p:nvSpPr>
          <p:cNvPr id="8" name="Freeform 8"/>
          <p:cNvSpPr/>
          <p:nvPr/>
        </p:nvSpPr>
        <p:spPr>
          <a:xfrm>
            <a:off x="10599629" y="6252203"/>
            <a:ext cx="1516644" cy="662948"/>
          </a:xfrm>
          <a:custGeom>
            <a:avLst/>
            <a:gdLst/>
            <a:ahLst/>
            <a:cxnLst/>
            <a:rect l="l" t="t" r="r" b="b"/>
            <a:pathLst>
              <a:path w="2274965" h="994421">
                <a:moveTo>
                  <a:pt x="0" y="0"/>
                </a:moveTo>
                <a:lnTo>
                  <a:pt x="2274965" y="0"/>
                </a:lnTo>
                <a:lnTo>
                  <a:pt x="2274965" y="994421"/>
                </a:lnTo>
                <a:lnTo>
                  <a:pt x="0" y="994421"/>
                </a:lnTo>
                <a:lnTo>
                  <a:pt x="0" y="0"/>
                </a:lnTo>
                <a:close/>
              </a:path>
            </a:pathLst>
          </a:custGeom>
          <a:blipFill>
            <a:blip r:embed="rId2"/>
            <a:stretch>
              <a:fillRect t="-64386" b="-64386"/>
            </a:stretch>
          </a:blipFill>
        </p:spPr>
        <p:txBody>
          <a:bodyPr/>
          <a:lstStyle/>
          <a:p>
            <a:endParaRPr lang="de-CH" sz="2400" noProof="0" dirty="0"/>
          </a:p>
        </p:txBody>
      </p:sp>
      <p:sp>
        <p:nvSpPr>
          <p:cNvPr id="10" name="TextBox 5"/>
          <p:cNvSpPr txBox="1"/>
          <p:nvPr/>
        </p:nvSpPr>
        <p:spPr>
          <a:xfrm>
            <a:off x="881018" y="2451029"/>
            <a:ext cx="7653383" cy="3729932"/>
          </a:xfrm>
          <a:prstGeom prst="rect">
            <a:avLst/>
          </a:prstGeom>
        </p:spPr>
        <p:txBody>
          <a:bodyPr wrap="square" lIns="0" tIns="0" rIns="0" bIns="0" rtlCol="0" anchor="t">
            <a:normAutofit fontScale="94097" lnSpcReduction="10000"/>
          </a:bodyPr>
          <a:lstStyle/>
          <a:p>
            <a:pPr algn="ctr">
              <a:lnSpc>
                <a:spcPts val="1507"/>
              </a:lnSpc>
              <a:spcBef>
                <a:spcPct val="0"/>
              </a:spcBef>
            </a:pPr>
            <a:r>
              <a:rPr lang="de-CH" sz="1332" b="1" noProof="0" dirty="0">
                <a:solidFill>
                  <a:srgbClr val="4F81BD">
                    <a:lumMod val="50000"/>
                  </a:srgbClr>
                </a:solidFill>
                <a:latin typeface="Montserrat" panose="020B0604020202020204" charset="0"/>
                <a:ea typeface="Montserrat"/>
                <a:cs typeface="Montserrat"/>
                <a:sym typeface="Montserrat"/>
              </a:rPr>
              <a:t>Ambulante Behandlung / Stationäre Behandlung</a:t>
            </a:r>
          </a:p>
          <a:p>
            <a:pPr>
              <a:lnSpc>
                <a:spcPts val="1507"/>
              </a:lnSpc>
              <a:spcBef>
                <a:spcPct val="0"/>
              </a:spcBef>
            </a:pPr>
            <a:endParaRPr lang="de-CH" sz="1332" noProof="0" dirty="0">
              <a:solidFill>
                <a:srgbClr val="4F81BD">
                  <a:lumMod val="50000"/>
                </a:srgbClr>
              </a:solidFill>
              <a:latin typeface="Montserrat" panose="020B0604020202020204" charset="0"/>
              <a:ea typeface="Montserrat"/>
              <a:cs typeface="Montserrat"/>
              <a:sym typeface="Montserrat"/>
            </a:endParaRPr>
          </a:p>
          <a:p>
            <a:r>
              <a:rPr lang="de-CH" sz="1067" b="1" noProof="0" dirty="0">
                <a:solidFill>
                  <a:srgbClr val="4F81BD">
                    <a:lumMod val="50000"/>
                  </a:srgbClr>
                </a:solidFill>
                <a:latin typeface="Montserrat" panose="020B0604020202020204" charset="0"/>
              </a:rPr>
              <a:t>01 | Überprüfung des Versicherungsanspruchs</a:t>
            </a:r>
          </a:p>
          <a:p>
            <a:endParaRPr lang="de-CH" sz="1067" noProof="0" dirty="0">
              <a:solidFill>
                <a:srgbClr val="4F81BD">
                  <a:lumMod val="50000"/>
                </a:srgbClr>
              </a:solidFill>
              <a:latin typeface="Montserrat" panose="020B0604020202020204" charset="0"/>
            </a:endParaRPr>
          </a:p>
          <a:p>
            <a:pPr>
              <a:lnSpc>
                <a:spcPts val="1507"/>
              </a:lnSpc>
              <a:spcBef>
                <a:spcPct val="0"/>
              </a:spcBef>
            </a:pPr>
            <a:r>
              <a:rPr lang="de-CH" sz="1067" b="1" u="sng" noProof="0" dirty="0">
                <a:solidFill>
                  <a:srgbClr val="1F497D">
                    <a:lumMod val="60000"/>
                    <a:lumOff val="40000"/>
                  </a:srgbClr>
                </a:solidFill>
                <a:latin typeface="Montserrat" panose="020B0604020202020204" charset="0"/>
              </a:rPr>
              <a:t>Falls kein Vertrag besteht:</a:t>
            </a:r>
          </a:p>
          <a:p>
            <a:pPr>
              <a:lnSpc>
                <a:spcPts val="1507"/>
              </a:lnSpc>
              <a:spcBef>
                <a:spcPct val="0"/>
              </a:spcBef>
            </a:pPr>
            <a:endParaRPr lang="de-CH" sz="1067" noProof="0" dirty="0">
              <a:solidFill>
                <a:srgbClr val="4F81BD">
                  <a:lumMod val="50000"/>
                </a:srgbClr>
              </a:solidFill>
              <a:latin typeface="Montserrat" panose="020B0604020202020204" charset="0"/>
            </a:endParaRPr>
          </a:p>
          <a:p>
            <a:pPr>
              <a:lnSpc>
                <a:spcPts val="1507"/>
              </a:lnSpc>
              <a:spcBef>
                <a:spcPct val="0"/>
              </a:spcBef>
            </a:pPr>
            <a:r>
              <a:rPr lang="de-CH" sz="1067" noProof="0" dirty="0">
                <a:solidFill>
                  <a:srgbClr val="4F81BD">
                    <a:lumMod val="50000"/>
                  </a:srgbClr>
                </a:solidFill>
                <a:latin typeface="Montserrat" panose="020B0604020202020204" charset="0"/>
              </a:rPr>
              <a:t>Der Patient muss die Behandlungskosten im Voraus bezahlen und anschliessend im Rahmen des «Pay-and-Claim»-Verfahrens direkt bei der Versicherung einen Erstattungsantrag stellen .</a:t>
            </a:r>
          </a:p>
          <a:p>
            <a:pPr>
              <a:lnSpc>
                <a:spcPts val="1507"/>
              </a:lnSpc>
              <a:spcBef>
                <a:spcPct val="0"/>
              </a:spcBef>
            </a:pPr>
            <a:endParaRPr lang="de-CH" sz="1067" noProof="0" dirty="0">
              <a:solidFill>
                <a:srgbClr val="4F81BD">
                  <a:lumMod val="50000"/>
                </a:srgbClr>
              </a:solidFill>
              <a:latin typeface="Montserrat" panose="020B0604020202020204" charset="0"/>
              <a:ea typeface="Montserrat"/>
              <a:cs typeface="Montserrat"/>
              <a:sym typeface="Montserrat"/>
            </a:endParaRPr>
          </a:p>
          <a:p>
            <a:pPr>
              <a:lnSpc>
                <a:spcPts val="1507"/>
              </a:lnSpc>
              <a:spcBef>
                <a:spcPct val="0"/>
              </a:spcBef>
            </a:pPr>
            <a:r>
              <a:rPr lang="de-CH" sz="1067" b="1" u="sng" noProof="0" dirty="0">
                <a:solidFill>
                  <a:srgbClr val="1F497D">
                    <a:lumMod val="60000"/>
                    <a:lumOff val="40000"/>
                  </a:srgbClr>
                </a:solidFill>
                <a:latin typeface="Montserrat" panose="020B0604020202020204" charset="0"/>
              </a:rPr>
              <a:t>Falls ein Vertrag besteht:</a:t>
            </a:r>
            <a:endParaRPr lang="de-CH" sz="1067" b="1" u="sng" noProof="0" dirty="0">
              <a:solidFill>
                <a:srgbClr val="1F497D">
                  <a:lumMod val="60000"/>
                  <a:lumOff val="40000"/>
                </a:srgbClr>
              </a:solidFill>
              <a:latin typeface="Montserrat" panose="020B0604020202020204" charset="0"/>
              <a:ea typeface="Montserrat"/>
              <a:cs typeface="Montserrat"/>
              <a:sym typeface="Montserrat"/>
            </a:endParaRPr>
          </a:p>
          <a:p>
            <a:pPr>
              <a:lnSpc>
                <a:spcPts val="1507"/>
              </a:lnSpc>
              <a:spcBef>
                <a:spcPct val="0"/>
              </a:spcBef>
            </a:pPr>
            <a:endParaRPr lang="de-CH" sz="1067" noProof="0" dirty="0">
              <a:solidFill>
                <a:srgbClr val="4F81BD">
                  <a:lumMod val="50000"/>
                </a:srgbClr>
              </a:solidFill>
              <a:latin typeface="Montserrat" panose="020B0604020202020204" charset="0"/>
              <a:ea typeface="Montserrat"/>
              <a:cs typeface="Montserrat"/>
              <a:sym typeface="Montserrat"/>
            </a:endParaRPr>
          </a:p>
          <a:p>
            <a:r>
              <a:rPr lang="de-CH" sz="1067" b="1" noProof="0" dirty="0">
                <a:solidFill>
                  <a:srgbClr val="4F81BD">
                    <a:lumMod val="50000"/>
                  </a:srgbClr>
                </a:solidFill>
                <a:latin typeface="Montserrat" panose="020B0604020202020204" charset="0"/>
              </a:rPr>
              <a:t>02 | Koordination mit der Versicherung</a:t>
            </a:r>
          </a:p>
          <a:p>
            <a:endParaRPr lang="de-CH" sz="1067" b="1" noProof="0" dirty="0">
              <a:solidFill>
                <a:srgbClr val="4F81BD">
                  <a:lumMod val="50000"/>
                </a:srgbClr>
              </a:solidFill>
              <a:latin typeface="Montserrat" panose="020B0604020202020204" charset="0"/>
            </a:endParaRPr>
          </a:p>
          <a:p>
            <a:r>
              <a:rPr lang="de-CH" sz="1067" noProof="0" dirty="0">
                <a:solidFill>
                  <a:srgbClr val="4F81BD">
                    <a:lumMod val="50000"/>
                  </a:srgbClr>
                </a:solidFill>
                <a:latin typeface="Montserrat" panose="020B0604020202020204" charset="0"/>
              </a:rPr>
              <a:t>Die Versicherungsabteilung setzt sich direkt mit dem Versicherer in Verbindung, um die Versicherungsleistungen und den Versicherungsschutz des Patienten gemäss den Bedingungen der Versicherungspolice zu überprüfen, und informiert den Patienten darüber, ob eine direkte Abrechnung möglich ist oder ob vor der Behandlung eine vorherige Genehmigung des Versicherungsschutzes erforderlich ist.</a:t>
            </a:r>
            <a:endParaRPr lang="de-CH" sz="1067" b="1" noProof="0" dirty="0">
              <a:solidFill>
                <a:srgbClr val="4F81BD">
                  <a:lumMod val="50000"/>
                </a:srgbClr>
              </a:solidFill>
              <a:latin typeface="Montserrat" panose="020B0604020202020204" charset="0"/>
            </a:endParaRPr>
          </a:p>
          <a:p>
            <a:pPr>
              <a:lnSpc>
                <a:spcPts val="1507"/>
              </a:lnSpc>
              <a:spcBef>
                <a:spcPct val="0"/>
              </a:spcBef>
            </a:pPr>
            <a:endParaRPr lang="de-CH" sz="1067" noProof="0" dirty="0">
              <a:solidFill>
                <a:srgbClr val="4F81BD">
                  <a:lumMod val="50000"/>
                </a:srgbClr>
              </a:solidFill>
              <a:latin typeface="Montserrat" panose="020B0604020202020204" charset="0"/>
              <a:ea typeface="Montserrat"/>
              <a:cs typeface="Montserrat"/>
              <a:sym typeface="Montserrat"/>
            </a:endParaRPr>
          </a:p>
          <a:p>
            <a:r>
              <a:rPr lang="de-CH" sz="1067" b="1" noProof="0" dirty="0">
                <a:solidFill>
                  <a:srgbClr val="4F81BD">
                    <a:lumMod val="50000"/>
                  </a:srgbClr>
                </a:solidFill>
                <a:latin typeface="Montserrat" panose="020B0604020202020204" charset="0"/>
              </a:rPr>
              <a:t>03 | Entlassung &amp; Kaution</a:t>
            </a:r>
          </a:p>
          <a:p>
            <a:endParaRPr lang="de-CH" sz="1067" noProof="0" dirty="0">
              <a:solidFill>
                <a:srgbClr val="4F81BD">
                  <a:lumMod val="50000"/>
                </a:srgbClr>
              </a:solidFill>
              <a:latin typeface="Montserrat" panose="020B0604020202020204" charset="0"/>
            </a:endParaRPr>
          </a:p>
          <a:p>
            <a:r>
              <a:rPr lang="de-CH" sz="1067" noProof="0" dirty="0">
                <a:solidFill>
                  <a:srgbClr val="4F81BD">
                    <a:lumMod val="50000"/>
                  </a:srgbClr>
                </a:solidFill>
                <a:latin typeface="Montserrat" panose="020B0604020202020204" charset="0"/>
              </a:rPr>
              <a:t>Eine Kaution hinterlegen, falls die Kostenübernahme noch aussteht. Die Kaution direkt an den Patienten zurückerstatten, sobald die Kostenübernahme bestätigt wurde.</a:t>
            </a:r>
          </a:p>
          <a:p>
            <a:r>
              <a:rPr lang="de-CH" sz="1067" noProof="0" dirty="0">
                <a:solidFill>
                  <a:srgbClr val="4F81BD">
                    <a:lumMod val="50000"/>
                  </a:srgbClr>
                </a:solidFill>
                <a:latin typeface="Montserrat" panose="020B0604020202020204" charset="0"/>
              </a:rPr>
              <a:t>Zahlungsmethoden: Barzahlung | Kreditkarte | Online-Zahlungslink (Mobile Phone)</a:t>
            </a:r>
          </a:p>
        </p:txBody>
      </p:sp>
      <p:sp>
        <p:nvSpPr>
          <p:cNvPr id="11" name="Freeform 3"/>
          <p:cNvSpPr/>
          <p:nvPr/>
        </p:nvSpPr>
        <p:spPr>
          <a:xfrm rot="2160263">
            <a:off x="9298064" y="729129"/>
            <a:ext cx="1199273" cy="1605449"/>
          </a:xfrm>
          <a:custGeom>
            <a:avLst/>
            <a:gdLst/>
            <a:ahLst/>
            <a:cxnLst/>
            <a:rect l="l" t="t" r="r" b="b"/>
            <a:pathLst>
              <a:path w="2248692" h="2987393">
                <a:moveTo>
                  <a:pt x="0" y="0"/>
                </a:moveTo>
                <a:lnTo>
                  <a:pt x="2248693" y="0"/>
                </a:lnTo>
                <a:lnTo>
                  <a:pt x="2248693" y="2987393"/>
                </a:lnTo>
                <a:lnTo>
                  <a:pt x="0" y="298739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CH" sz="2400" noProof="0" dirty="0"/>
          </a:p>
        </p:txBody>
      </p:sp>
      <p:sp>
        <p:nvSpPr>
          <p:cNvPr id="12" name="Freeform 9"/>
          <p:cNvSpPr/>
          <p:nvPr/>
        </p:nvSpPr>
        <p:spPr>
          <a:xfrm rot="1044491">
            <a:off x="10514451" y="1608348"/>
            <a:ext cx="986359" cy="988509"/>
          </a:xfrm>
          <a:custGeom>
            <a:avLst/>
            <a:gdLst/>
            <a:ahLst/>
            <a:cxnLst/>
            <a:rect l="l" t="t" r="r" b="b"/>
            <a:pathLst>
              <a:path w="2040354" h="2222168">
                <a:moveTo>
                  <a:pt x="0" y="0"/>
                </a:moveTo>
                <a:lnTo>
                  <a:pt x="2040355" y="0"/>
                </a:lnTo>
                <a:lnTo>
                  <a:pt x="2040355" y="2222168"/>
                </a:lnTo>
                <a:lnTo>
                  <a:pt x="0" y="222216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CH" sz="2400" noProof="0" dirty="0"/>
          </a:p>
        </p:txBody>
      </p:sp>
      <p:sp>
        <p:nvSpPr>
          <p:cNvPr id="13" name="Freeform 2"/>
          <p:cNvSpPr/>
          <p:nvPr/>
        </p:nvSpPr>
        <p:spPr>
          <a:xfrm rot="20830176">
            <a:off x="9010411" y="2468269"/>
            <a:ext cx="2034336" cy="3114907"/>
          </a:xfrm>
          <a:custGeom>
            <a:avLst/>
            <a:gdLst/>
            <a:ahLst/>
            <a:cxnLst/>
            <a:rect l="l" t="t" r="r" b="b"/>
            <a:pathLst>
              <a:path w="3750312" h="5221954">
                <a:moveTo>
                  <a:pt x="0" y="0"/>
                </a:moveTo>
                <a:lnTo>
                  <a:pt x="3750312" y="0"/>
                </a:lnTo>
                <a:lnTo>
                  <a:pt x="3750312" y="5221954"/>
                </a:lnTo>
                <a:lnTo>
                  <a:pt x="0" y="52219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de-CH" sz="2400" noProof="0" dirty="0"/>
          </a:p>
        </p:txBody>
      </p:sp>
    </p:spTree>
    <p:extLst>
      <p:ext uri="{BB962C8B-B14F-4D97-AF65-F5344CB8AC3E}">
        <p14:creationId xmlns:p14="http://schemas.microsoft.com/office/powerpoint/2010/main" val="2268433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16636" y="3002704"/>
            <a:ext cx="10758728" cy="0"/>
          </a:xfrm>
          <a:prstGeom prst="line">
            <a:avLst/>
          </a:prstGeom>
          <a:ln w="57150" cap="flat">
            <a:gradFill>
              <a:gsLst>
                <a:gs pos="0">
                  <a:srgbClr val="979CFF">
                    <a:alpha val="100000"/>
                  </a:srgbClr>
                </a:gs>
                <a:gs pos="16667">
                  <a:srgbClr val="8AE2E9">
                    <a:alpha val="100000"/>
                  </a:srgbClr>
                </a:gs>
                <a:gs pos="33333">
                  <a:srgbClr val="ADE467">
                    <a:alpha val="100000"/>
                  </a:srgbClr>
                </a:gs>
                <a:gs pos="50000">
                  <a:srgbClr val="FFD30B">
                    <a:alpha val="100000"/>
                  </a:srgbClr>
                </a:gs>
                <a:gs pos="66667">
                  <a:srgbClr val="FF8C51">
                    <a:alpha val="100000"/>
                  </a:srgbClr>
                </a:gs>
                <a:gs pos="83333">
                  <a:srgbClr val="FFBBE6">
                    <a:alpha val="100000"/>
                  </a:srgbClr>
                </a:gs>
                <a:gs pos="100000">
                  <a:srgbClr val="EDC0FF">
                    <a:alpha val="100000"/>
                  </a:srgbClr>
                </a:gs>
              </a:gsLst>
              <a:lin ang="0"/>
            </a:gradFill>
            <a:prstDash val="solid"/>
            <a:headEnd type="oval" w="lg" len="lg"/>
            <a:tailEnd type="arrow" w="med" len="sm"/>
          </a:ln>
        </p:spPr>
        <p:txBody>
          <a:bodyPr/>
          <a:lstStyle/>
          <a:p>
            <a:endParaRPr lang="de-CH" sz="2400" noProof="0" dirty="0"/>
          </a:p>
        </p:txBody>
      </p:sp>
      <p:grpSp>
        <p:nvGrpSpPr>
          <p:cNvPr id="3" name="Group 3"/>
          <p:cNvGrpSpPr/>
          <p:nvPr/>
        </p:nvGrpSpPr>
        <p:grpSpPr>
          <a:xfrm>
            <a:off x="1427323" y="2875704"/>
            <a:ext cx="254000" cy="254000"/>
            <a:chOff x="0" y="0"/>
            <a:chExt cx="1478354" cy="1478354"/>
          </a:xfrm>
        </p:grpSpPr>
        <p:sp>
          <p:nvSpPr>
            <p:cNvPr id="4" name="Freeform 4"/>
            <p:cNvSpPr/>
            <p:nvPr/>
          </p:nvSpPr>
          <p:spPr>
            <a:xfrm>
              <a:off x="0" y="0"/>
              <a:ext cx="1478354" cy="1478354"/>
            </a:xfrm>
            <a:custGeom>
              <a:avLst/>
              <a:gdLst/>
              <a:ahLst/>
              <a:cxnLst/>
              <a:rect l="l" t="t" r="r" b="b"/>
              <a:pathLst>
                <a:path w="1478354" h="1478354">
                  <a:moveTo>
                    <a:pt x="739177" y="0"/>
                  </a:moveTo>
                  <a:cubicBezTo>
                    <a:pt x="330941" y="0"/>
                    <a:pt x="0" y="330941"/>
                    <a:pt x="0" y="739177"/>
                  </a:cubicBezTo>
                  <a:cubicBezTo>
                    <a:pt x="0" y="1147413"/>
                    <a:pt x="330941" y="1478354"/>
                    <a:pt x="739177" y="1478354"/>
                  </a:cubicBezTo>
                  <a:cubicBezTo>
                    <a:pt x="1147413" y="1478354"/>
                    <a:pt x="1478354" y="1147413"/>
                    <a:pt x="1478354" y="739177"/>
                  </a:cubicBezTo>
                  <a:cubicBezTo>
                    <a:pt x="1478354" y="330941"/>
                    <a:pt x="1147413" y="0"/>
                    <a:pt x="739177" y="0"/>
                  </a:cubicBezTo>
                  <a:close/>
                </a:path>
              </a:pathLst>
            </a:custGeom>
            <a:solidFill>
              <a:srgbClr val="F4F8FF"/>
            </a:solidFill>
            <a:ln w="57150" cap="sq">
              <a:solidFill>
                <a:srgbClr val="979BFF"/>
              </a:solidFill>
              <a:prstDash val="solid"/>
              <a:miter/>
            </a:ln>
          </p:spPr>
          <p:txBody>
            <a:bodyPr/>
            <a:lstStyle/>
            <a:p>
              <a:endParaRPr lang="de-CH" sz="2400" noProof="0" dirty="0"/>
            </a:p>
          </p:txBody>
        </p:sp>
        <p:sp>
          <p:nvSpPr>
            <p:cNvPr id="5" name="TextBox 5"/>
            <p:cNvSpPr txBox="1"/>
            <p:nvPr/>
          </p:nvSpPr>
          <p:spPr>
            <a:xfrm>
              <a:off x="138596" y="110021"/>
              <a:ext cx="1201163" cy="1229738"/>
            </a:xfrm>
            <a:prstGeom prst="rect">
              <a:avLst/>
            </a:prstGeom>
          </p:spPr>
          <p:txBody>
            <a:bodyPr lIns="33867" tIns="33867" rIns="33867" bIns="33867" rtlCol="0" anchor="ctr"/>
            <a:lstStyle/>
            <a:p>
              <a:pPr algn="ctr">
                <a:lnSpc>
                  <a:spcPts val="1391"/>
                </a:lnSpc>
              </a:pPr>
              <a:endParaRPr lang="de-CH" sz="1200" noProof="0" dirty="0">
                <a:solidFill>
                  <a:prstClr val="black"/>
                </a:solidFill>
                <a:latin typeface="Calibri"/>
              </a:endParaRPr>
            </a:p>
          </p:txBody>
        </p:sp>
      </p:grpSp>
      <p:grpSp>
        <p:nvGrpSpPr>
          <p:cNvPr id="6" name="Group 6"/>
          <p:cNvGrpSpPr/>
          <p:nvPr/>
        </p:nvGrpSpPr>
        <p:grpSpPr>
          <a:xfrm>
            <a:off x="2960273" y="2875704"/>
            <a:ext cx="254000" cy="254000"/>
            <a:chOff x="0" y="0"/>
            <a:chExt cx="1478354" cy="1478354"/>
          </a:xfrm>
        </p:grpSpPr>
        <p:sp>
          <p:nvSpPr>
            <p:cNvPr id="7" name="Freeform 7"/>
            <p:cNvSpPr/>
            <p:nvPr/>
          </p:nvSpPr>
          <p:spPr>
            <a:xfrm>
              <a:off x="0" y="0"/>
              <a:ext cx="1478354" cy="1478354"/>
            </a:xfrm>
            <a:custGeom>
              <a:avLst/>
              <a:gdLst/>
              <a:ahLst/>
              <a:cxnLst/>
              <a:rect l="l" t="t" r="r" b="b"/>
              <a:pathLst>
                <a:path w="1478354" h="1478354">
                  <a:moveTo>
                    <a:pt x="739177" y="0"/>
                  </a:moveTo>
                  <a:cubicBezTo>
                    <a:pt x="330941" y="0"/>
                    <a:pt x="0" y="330941"/>
                    <a:pt x="0" y="739177"/>
                  </a:cubicBezTo>
                  <a:cubicBezTo>
                    <a:pt x="0" y="1147413"/>
                    <a:pt x="330941" y="1478354"/>
                    <a:pt x="739177" y="1478354"/>
                  </a:cubicBezTo>
                  <a:cubicBezTo>
                    <a:pt x="1147413" y="1478354"/>
                    <a:pt x="1478354" y="1147413"/>
                    <a:pt x="1478354" y="739177"/>
                  </a:cubicBezTo>
                  <a:cubicBezTo>
                    <a:pt x="1478354" y="330941"/>
                    <a:pt x="1147413" y="0"/>
                    <a:pt x="739177" y="0"/>
                  </a:cubicBezTo>
                  <a:close/>
                </a:path>
              </a:pathLst>
            </a:custGeom>
            <a:solidFill>
              <a:srgbClr val="F4F8FF"/>
            </a:solidFill>
            <a:ln w="57150" cap="sq">
              <a:solidFill>
                <a:srgbClr val="89E2E8"/>
              </a:solidFill>
              <a:prstDash val="solid"/>
              <a:miter/>
            </a:ln>
          </p:spPr>
          <p:txBody>
            <a:bodyPr/>
            <a:lstStyle/>
            <a:p>
              <a:endParaRPr lang="de-CH" sz="2400" noProof="0" dirty="0"/>
            </a:p>
          </p:txBody>
        </p:sp>
        <p:sp>
          <p:nvSpPr>
            <p:cNvPr id="8" name="TextBox 8"/>
            <p:cNvSpPr txBox="1"/>
            <p:nvPr/>
          </p:nvSpPr>
          <p:spPr>
            <a:xfrm>
              <a:off x="138596" y="110021"/>
              <a:ext cx="1201163" cy="1229738"/>
            </a:xfrm>
            <a:prstGeom prst="rect">
              <a:avLst/>
            </a:prstGeom>
          </p:spPr>
          <p:txBody>
            <a:bodyPr lIns="33867" tIns="33867" rIns="33867" bIns="33867" rtlCol="0" anchor="ctr"/>
            <a:lstStyle/>
            <a:p>
              <a:pPr algn="ctr">
                <a:lnSpc>
                  <a:spcPts val="1391"/>
                </a:lnSpc>
              </a:pPr>
              <a:endParaRPr lang="de-CH" sz="1200" noProof="0" dirty="0">
                <a:solidFill>
                  <a:prstClr val="black"/>
                </a:solidFill>
                <a:latin typeface="Calibri"/>
              </a:endParaRPr>
            </a:p>
          </p:txBody>
        </p:sp>
      </p:grpSp>
      <p:grpSp>
        <p:nvGrpSpPr>
          <p:cNvPr id="9" name="Group 9"/>
          <p:cNvGrpSpPr/>
          <p:nvPr/>
        </p:nvGrpSpPr>
        <p:grpSpPr>
          <a:xfrm>
            <a:off x="4493225" y="2875704"/>
            <a:ext cx="254000" cy="254000"/>
            <a:chOff x="0" y="0"/>
            <a:chExt cx="1478354" cy="1478354"/>
          </a:xfrm>
        </p:grpSpPr>
        <p:sp>
          <p:nvSpPr>
            <p:cNvPr id="10" name="Freeform 10"/>
            <p:cNvSpPr/>
            <p:nvPr/>
          </p:nvSpPr>
          <p:spPr>
            <a:xfrm>
              <a:off x="0" y="0"/>
              <a:ext cx="1478354" cy="1478354"/>
            </a:xfrm>
            <a:custGeom>
              <a:avLst/>
              <a:gdLst/>
              <a:ahLst/>
              <a:cxnLst/>
              <a:rect l="l" t="t" r="r" b="b"/>
              <a:pathLst>
                <a:path w="1478354" h="1478354">
                  <a:moveTo>
                    <a:pt x="739177" y="0"/>
                  </a:moveTo>
                  <a:cubicBezTo>
                    <a:pt x="330941" y="0"/>
                    <a:pt x="0" y="330941"/>
                    <a:pt x="0" y="739177"/>
                  </a:cubicBezTo>
                  <a:cubicBezTo>
                    <a:pt x="0" y="1147413"/>
                    <a:pt x="330941" y="1478354"/>
                    <a:pt x="739177" y="1478354"/>
                  </a:cubicBezTo>
                  <a:cubicBezTo>
                    <a:pt x="1147413" y="1478354"/>
                    <a:pt x="1478354" y="1147413"/>
                    <a:pt x="1478354" y="739177"/>
                  </a:cubicBezTo>
                  <a:cubicBezTo>
                    <a:pt x="1478354" y="330941"/>
                    <a:pt x="1147413" y="0"/>
                    <a:pt x="739177" y="0"/>
                  </a:cubicBezTo>
                  <a:close/>
                </a:path>
              </a:pathLst>
            </a:custGeom>
            <a:solidFill>
              <a:srgbClr val="F4F8FF"/>
            </a:solidFill>
            <a:ln w="57150" cap="sq">
              <a:solidFill>
                <a:srgbClr val="ADE466"/>
              </a:solidFill>
              <a:prstDash val="solid"/>
              <a:miter/>
            </a:ln>
          </p:spPr>
          <p:txBody>
            <a:bodyPr/>
            <a:lstStyle/>
            <a:p>
              <a:endParaRPr lang="de-CH" sz="2400" noProof="0" dirty="0"/>
            </a:p>
          </p:txBody>
        </p:sp>
        <p:sp>
          <p:nvSpPr>
            <p:cNvPr id="11" name="TextBox 11"/>
            <p:cNvSpPr txBox="1"/>
            <p:nvPr/>
          </p:nvSpPr>
          <p:spPr>
            <a:xfrm>
              <a:off x="138596" y="110021"/>
              <a:ext cx="1201163" cy="1229738"/>
            </a:xfrm>
            <a:prstGeom prst="rect">
              <a:avLst/>
            </a:prstGeom>
          </p:spPr>
          <p:txBody>
            <a:bodyPr lIns="33867" tIns="33867" rIns="33867" bIns="33867" rtlCol="0" anchor="ctr"/>
            <a:lstStyle/>
            <a:p>
              <a:pPr algn="ctr">
                <a:lnSpc>
                  <a:spcPts val="1391"/>
                </a:lnSpc>
              </a:pPr>
              <a:endParaRPr lang="de-CH" sz="1200" noProof="0" dirty="0">
                <a:solidFill>
                  <a:prstClr val="black"/>
                </a:solidFill>
                <a:latin typeface="Calibri"/>
              </a:endParaRPr>
            </a:p>
          </p:txBody>
        </p:sp>
      </p:grpSp>
      <p:grpSp>
        <p:nvGrpSpPr>
          <p:cNvPr id="12" name="Group 12"/>
          <p:cNvGrpSpPr/>
          <p:nvPr/>
        </p:nvGrpSpPr>
        <p:grpSpPr>
          <a:xfrm>
            <a:off x="6026176" y="2875704"/>
            <a:ext cx="254000" cy="254000"/>
            <a:chOff x="0" y="0"/>
            <a:chExt cx="1478354" cy="1478354"/>
          </a:xfrm>
        </p:grpSpPr>
        <p:sp>
          <p:nvSpPr>
            <p:cNvPr id="13" name="Freeform 13"/>
            <p:cNvSpPr/>
            <p:nvPr/>
          </p:nvSpPr>
          <p:spPr>
            <a:xfrm>
              <a:off x="0" y="0"/>
              <a:ext cx="1478354" cy="1478354"/>
            </a:xfrm>
            <a:custGeom>
              <a:avLst/>
              <a:gdLst/>
              <a:ahLst/>
              <a:cxnLst/>
              <a:rect l="l" t="t" r="r" b="b"/>
              <a:pathLst>
                <a:path w="1478354" h="1478354">
                  <a:moveTo>
                    <a:pt x="739177" y="0"/>
                  </a:moveTo>
                  <a:cubicBezTo>
                    <a:pt x="330941" y="0"/>
                    <a:pt x="0" y="330941"/>
                    <a:pt x="0" y="739177"/>
                  </a:cubicBezTo>
                  <a:cubicBezTo>
                    <a:pt x="0" y="1147413"/>
                    <a:pt x="330941" y="1478354"/>
                    <a:pt x="739177" y="1478354"/>
                  </a:cubicBezTo>
                  <a:cubicBezTo>
                    <a:pt x="1147413" y="1478354"/>
                    <a:pt x="1478354" y="1147413"/>
                    <a:pt x="1478354" y="739177"/>
                  </a:cubicBezTo>
                  <a:cubicBezTo>
                    <a:pt x="1478354" y="330941"/>
                    <a:pt x="1147413" y="0"/>
                    <a:pt x="739177" y="0"/>
                  </a:cubicBezTo>
                  <a:close/>
                </a:path>
              </a:pathLst>
            </a:custGeom>
            <a:solidFill>
              <a:srgbClr val="F4F8FF"/>
            </a:solidFill>
            <a:ln w="57150" cap="sq">
              <a:solidFill>
                <a:srgbClr val="FDDB3E"/>
              </a:solidFill>
              <a:prstDash val="solid"/>
              <a:miter/>
            </a:ln>
          </p:spPr>
          <p:txBody>
            <a:bodyPr/>
            <a:lstStyle/>
            <a:p>
              <a:endParaRPr lang="de-CH" sz="2400" noProof="0" dirty="0"/>
            </a:p>
          </p:txBody>
        </p:sp>
        <p:sp>
          <p:nvSpPr>
            <p:cNvPr id="14" name="TextBox 14"/>
            <p:cNvSpPr txBox="1"/>
            <p:nvPr/>
          </p:nvSpPr>
          <p:spPr>
            <a:xfrm>
              <a:off x="138596" y="110021"/>
              <a:ext cx="1201163" cy="1229738"/>
            </a:xfrm>
            <a:prstGeom prst="rect">
              <a:avLst/>
            </a:prstGeom>
          </p:spPr>
          <p:txBody>
            <a:bodyPr lIns="33867" tIns="33867" rIns="33867" bIns="33867" rtlCol="0" anchor="ctr"/>
            <a:lstStyle/>
            <a:p>
              <a:pPr algn="ctr">
                <a:lnSpc>
                  <a:spcPts val="1391"/>
                </a:lnSpc>
              </a:pPr>
              <a:endParaRPr lang="de-CH" sz="1200" noProof="0" dirty="0">
                <a:solidFill>
                  <a:prstClr val="black"/>
                </a:solidFill>
                <a:latin typeface="Calibri"/>
              </a:endParaRPr>
            </a:p>
          </p:txBody>
        </p:sp>
      </p:grpSp>
      <p:grpSp>
        <p:nvGrpSpPr>
          <p:cNvPr id="15" name="Group 15"/>
          <p:cNvGrpSpPr/>
          <p:nvPr/>
        </p:nvGrpSpPr>
        <p:grpSpPr>
          <a:xfrm>
            <a:off x="7559127" y="2875704"/>
            <a:ext cx="254000" cy="254000"/>
            <a:chOff x="0" y="0"/>
            <a:chExt cx="1478354" cy="1478354"/>
          </a:xfrm>
        </p:grpSpPr>
        <p:sp>
          <p:nvSpPr>
            <p:cNvPr id="16" name="Freeform 16"/>
            <p:cNvSpPr/>
            <p:nvPr/>
          </p:nvSpPr>
          <p:spPr>
            <a:xfrm>
              <a:off x="0" y="0"/>
              <a:ext cx="1478354" cy="1478354"/>
            </a:xfrm>
            <a:custGeom>
              <a:avLst/>
              <a:gdLst/>
              <a:ahLst/>
              <a:cxnLst/>
              <a:rect l="l" t="t" r="r" b="b"/>
              <a:pathLst>
                <a:path w="1478354" h="1478354">
                  <a:moveTo>
                    <a:pt x="739177" y="0"/>
                  </a:moveTo>
                  <a:cubicBezTo>
                    <a:pt x="330941" y="0"/>
                    <a:pt x="0" y="330941"/>
                    <a:pt x="0" y="739177"/>
                  </a:cubicBezTo>
                  <a:cubicBezTo>
                    <a:pt x="0" y="1147413"/>
                    <a:pt x="330941" y="1478354"/>
                    <a:pt x="739177" y="1478354"/>
                  </a:cubicBezTo>
                  <a:cubicBezTo>
                    <a:pt x="1147413" y="1478354"/>
                    <a:pt x="1478354" y="1147413"/>
                    <a:pt x="1478354" y="739177"/>
                  </a:cubicBezTo>
                  <a:cubicBezTo>
                    <a:pt x="1478354" y="330941"/>
                    <a:pt x="1147413" y="0"/>
                    <a:pt x="739177" y="0"/>
                  </a:cubicBezTo>
                  <a:close/>
                </a:path>
              </a:pathLst>
            </a:custGeom>
            <a:solidFill>
              <a:srgbClr val="F4F8FF"/>
            </a:solidFill>
            <a:ln w="57150" cap="sq">
              <a:solidFill>
                <a:srgbClr val="FFA678"/>
              </a:solidFill>
              <a:prstDash val="solid"/>
              <a:miter/>
            </a:ln>
          </p:spPr>
          <p:txBody>
            <a:bodyPr/>
            <a:lstStyle/>
            <a:p>
              <a:endParaRPr lang="de-CH" sz="2400" noProof="0" dirty="0"/>
            </a:p>
          </p:txBody>
        </p:sp>
        <p:sp>
          <p:nvSpPr>
            <p:cNvPr id="17" name="TextBox 17"/>
            <p:cNvSpPr txBox="1"/>
            <p:nvPr/>
          </p:nvSpPr>
          <p:spPr>
            <a:xfrm>
              <a:off x="138596" y="110021"/>
              <a:ext cx="1201163" cy="1229738"/>
            </a:xfrm>
            <a:prstGeom prst="rect">
              <a:avLst/>
            </a:prstGeom>
          </p:spPr>
          <p:txBody>
            <a:bodyPr lIns="33867" tIns="33867" rIns="33867" bIns="33867" rtlCol="0" anchor="ctr"/>
            <a:lstStyle/>
            <a:p>
              <a:pPr algn="ctr">
                <a:lnSpc>
                  <a:spcPts val="1391"/>
                </a:lnSpc>
              </a:pPr>
              <a:endParaRPr lang="de-CH" sz="1200" noProof="0" dirty="0">
                <a:solidFill>
                  <a:prstClr val="black"/>
                </a:solidFill>
                <a:latin typeface="Calibri"/>
              </a:endParaRPr>
            </a:p>
          </p:txBody>
        </p:sp>
      </p:grpSp>
      <p:grpSp>
        <p:nvGrpSpPr>
          <p:cNvPr id="18" name="Group 18"/>
          <p:cNvGrpSpPr/>
          <p:nvPr/>
        </p:nvGrpSpPr>
        <p:grpSpPr>
          <a:xfrm>
            <a:off x="9092077" y="2875704"/>
            <a:ext cx="254000" cy="254000"/>
            <a:chOff x="0" y="0"/>
            <a:chExt cx="1478354" cy="1478354"/>
          </a:xfrm>
        </p:grpSpPr>
        <p:sp>
          <p:nvSpPr>
            <p:cNvPr id="19" name="Freeform 19"/>
            <p:cNvSpPr/>
            <p:nvPr/>
          </p:nvSpPr>
          <p:spPr>
            <a:xfrm>
              <a:off x="0" y="0"/>
              <a:ext cx="1478354" cy="1478354"/>
            </a:xfrm>
            <a:custGeom>
              <a:avLst/>
              <a:gdLst/>
              <a:ahLst/>
              <a:cxnLst/>
              <a:rect l="l" t="t" r="r" b="b"/>
              <a:pathLst>
                <a:path w="1478354" h="1478354">
                  <a:moveTo>
                    <a:pt x="739177" y="0"/>
                  </a:moveTo>
                  <a:cubicBezTo>
                    <a:pt x="330941" y="0"/>
                    <a:pt x="0" y="330941"/>
                    <a:pt x="0" y="739177"/>
                  </a:cubicBezTo>
                  <a:cubicBezTo>
                    <a:pt x="0" y="1147413"/>
                    <a:pt x="330941" y="1478354"/>
                    <a:pt x="739177" y="1478354"/>
                  </a:cubicBezTo>
                  <a:cubicBezTo>
                    <a:pt x="1147413" y="1478354"/>
                    <a:pt x="1478354" y="1147413"/>
                    <a:pt x="1478354" y="739177"/>
                  </a:cubicBezTo>
                  <a:cubicBezTo>
                    <a:pt x="1478354" y="330941"/>
                    <a:pt x="1147413" y="0"/>
                    <a:pt x="739177" y="0"/>
                  </a:cubicBezTo>
                  <a:close/>
                </a:path>
              </a:pathLst>
            </a:custGeom>
            <a:solidFill>
              <a:srgbClr val="F4F8FF"/>
            </a:solidFill>
            <a:ln w="57150" cap="sq">
              <a:solidFill>
                <a:srgbClr val="FFBBE6"/>
              </a:solidFill>
              <a:prstDash val="solid"/>
              <a:miter/>
            </a:ln>
          </p:spPr>
          <p:txBody>
            <a:bodyPr/>
            <a:lstStyle/>
            <a:p>
              <a:endParaRPr lang="de-CH" sz="2400" noProof="0" dirty="0"/>
            </a:p>
          </p:txBody>
        </p:sp>
        <p:sp>
          <p:nvSpPr>
            <p:cNvPr id="20" name="TextBox 20"/>
            <p:cNvSpPr txBox="1"/>
            <p:nvPr/>
          </p:nvSpPr>
          <p:spPr>
            <a:xfrm>
              <a:off x="138596" y="110021"/>
              <a:ext cx="1201163" cy="1229738"/>
            </a:xfrm>
            <a:prstGeom prst="rect">
              <a:avLst/>
            </a:prstGeom>
          </p:spPr>
          <p:txBody>
            <a:bodyPr lIns="33867" tIns="33867" rIns="33867" bIns="33867" rtlCol="0" anchor="ctr"/>
            <a:lstStyle/>
            <a:p>
              <a:pPr algn="ctr">
                <a:lnSpc>
                  <a:spcPts val="1391"/>
                </a:lnSpc>
              </a:pPr>
              <a:endParaRPr lang="de-CH" sz="1200" noProof="0" dirty="0">
                <a:solidFill>
                  <a:prstClr val="black"/>
                </a:solidFill>
                <a:latin typeface="Calibri"/>
              </a:endParaRPr>
            </a:p>
          </p:txBody>
        </p:sp>
      </p:grpSp>
      <p:grpSp>
        <p:nvGrpSpPr>
          <p:cNvPr id="21" name="Group 21"/>
          <p:cNvGrpSpPr/>
          <p:nvPr/>
        </p:nvGrpSpPr>
        <p:grpSpPr>
          <a:xfrm>
            <a:off x="10625028" y="2875704"/>
            <a:ext cx="254000" cy="254000"/>
            <a:chOff x="0" y="0"/>
            <a:chExt cx="1478354" cy="1478354"/>
          </a:xfrm>
        </p:grpSpPr>
        <p:sp>
          <p:nvSpPr>
            <p:cNvPr id="22" name="Freeform 22"/>
            <p:cNvSpPr/>
            <p:nvPr/>
          </p:nvSpPr>
          <p:spPr>
            <a:xfrm>
              <a:off x="0" y="0"/>
              <a:ext cx="1478354" cy="1478354"/>
            </a:xfrm>
            <a:custGeom>
              <a:avLst/>
              <a:gdLst/>
              <a:ahLst/>
              <a:cxnLst/>
              <a:rect l="l" t="t" r="r" b="b"/>
              <a:pathLst>
                <a:path w="1478354" h="1478354">
                  <a:moveTo>
                    <a:pt x="739177" y="0"/>
                  </a:moveTo>
                  <a:cubicBezTo>
                    <a:pt x="330941" y="0"/>
                    <a:pt x="0" y="330941"/>
                    <a:pt x="0" y="739177"/>
                  </a:cubicBezTo>
                  <a:cubicBezTo>
                    <a:pt x="0" y="1147413"/>
                    <a:pt x="330941" y="1478354"/>
                    <a:pt x="739177" y="1478354"/>
                  </a:cubicBezTo>
                  <a:cubicBezTo>
                    <a:pt x="1147413" y="1478354"/>
                    <a:pt x="1478354" y="1147413"/>
                    <a:pt x="1478354" y="739177"/>
                  </a:cubicBezTo>
                  <a:cubicBezTo>
                    <a:pt x="1478354" y="330941"/>
                    <a:pt x="1147413" y="0"/>
                    <a:pt x="739177" y="0"/>
                  </a:cubicBezTo>
                  <a:close/>
                </a:path>
              </a:pathLst>
            </a:custGeom>
            <a:solidFill>
              <a:srgbClr val="F4F8FF"/>
            </a:solidFill>
            <a:ln w="57150" cap="sq">
              <a:solidFill>
                <a:srgbClr val="EDC0FF"/>
              </a:solidFill>
              <a:prstDash val="solid"/>
              <a:miter/>
            </a:ln>
          </p:spPr>
          <p:txBody>
            <a:bodyPr/>
            <a:lstStyle/>
            <a:p>
              <a:endParaRPr lang="de-CH" sz="2400" noProof="0" dirty="0"/>
            </a:p>
          </p:txBody>
        </p:sp>
        <p:sp>
          <p:nvSpPr>
            <p:cNvPr id="23" name="TextBox 23"/>
            <p:cNvSpPr txBox="1"/>
            <p:nvPr/>
          </p:nvSpPr>
          <p:spPr>
            <a:xfrm>
              <a:off x="138596" y="110021"/>
              <a:ext cx="1201163" cy="1229738"/>
            </a:xfrm>
            <a:prstGeom prst="rect">
              <a:avLst/>
            </a:prstGeom>
          </p:spPr>
          <p:txBody>
            <a:bodyPr lIns="33867" tIns="33867" rIns="33867" bIns="33867" rtlCol="0" anchor="ctr"/>
            <a:lstStyle/>
            <a:p>
              <a:pPr algn="ctr">
                <a:lnSpc>
                  <a:spcPts val="1391"/>
                </a:lnSpc>
              </a:pPr>
              <a:endParaRPr lang="de-CH" sz="1200" noProof="0" dirty="0">
                <a:solidFill>
                  <a:prstClr val="black"/>
                </a:solidFill>
                <a:latin typeface="Calibri"/>
              </a:endParaRPr>
            </a:p>
          </p:txBody>
        </p:sp>
      </p:grpSp>
      <p:grpSp>
        <p:nvGrpSpPr>
          <p:cNvPr id="24" name="Group 24"/>
          <p:cNvGrpSpPr/>
          <p:nvPr/>
        </p:nvGrpSpPr>
        <p:grpSpPr>
          <a:xfrm>
            <a:off x="866487" y="1397000"/>
            <a:ext cx="1375672" cy="1375672"/>
            <a:chOff x="0" y="0"/>
            <a:chExt cx="812800" cy="812800"/>
          </a:xfrm>
        </p:grpSpPr>
        <p:sp>
          <p:nvSpPr>
            <p:cNvPr id="25" name="Freeform 25"/>
            <p:cNvSpPr/>
            <p:nvPr/>
          </p:nvSpPr>
          <p:spPr>
            <a:xfrm>
              <a:off x="63716" y="63716"/>
              <a:ext cx="685367" cy="685367"/>
            </a:xfrm>
            <a:custGeom>
              <a:avLst/>
              <a:gdLst/>
              <a:ahLst/>
              <a:cxnLst/>
              <a:rect l="l" t="t" r="r" b="b"/>
              <a:pathLst>
                <a:path w="685367" h="685367">
                  <a:moveTo>
                    <a:pt x="451455" y="45055"/>
                  </a:moveTo>
                  <a:lnTo>
                    <a:pt x="640313" y="233913"/>
                  </a:lnTo>
                  <a:cubicBezTo>
                    <a:pt x="700386" y="293986"/>
                    <a:pt x="700386" y="391382"/>
                    <a:pt x="640313" y="451455"/>
                  </a:cubicBezTo>
                  <a:lnTo>
                    <a:pt x="451455" y="640313"/>
                  </a:lnTo>
                  <a:cubicBezTo>
                    <a:pt x="391382" y="700386"/>
                    <a:pt x="293986" y="700386"/>
                    <a:pt x="233913" y="640313"/>
                  </a:cubicBezTo>
                  <a:lnTo>
                    <a:pt x="45055" y="451455"/>
                  </a:lnTo>
                  <a:cubicBezTo>
                    <a:pt x="-15018" y="391382"/>
                    <a:pt x="-15018" y="293986"/>
                    <a:pt x="45055" y="233913"/>
                  </a:cubicBezTo>
                  <a:lnTo>
                    <a:pt x="233913" y="45055"/>
                  </a:lnTo>
                  <a:cubicBezTo>
                    <a:pt x="293986" y="-15018"/>
                    <a:pt x="391382" y="-15018"/>
                    <a:pt x="451455" y="45055"/>
                  </a:cubicBezTo>
                  <a:close/>
                </a:path>
              </a:pathLst>
            </a:custGeom>
            <a:solidFill>
              <a:srgbClr val="F4F8FF"/>
            </a:solidFill>
            <a:ln w="57150" cap="rnd">
              <a:solidFill>
                <a:srgbClr val="979BFF"/>
              </a:solidFill>
              <a:prstDash val="solid"/>
              <a:round/>
            </a:ln>
          </p:spPr>
          <p:txBody>
            <a:bodyPr/>
            <a:lstStyle/>
            <a:p>
              <a:endParaRPr lang="de-CH" sz="2400" noProof="0" dirty="0"/>
            </a:p>
          </p:txBody>
        </p:sp>
        <p:sp>
          <p:nvSpPr>
            <p:cNvPr id="26" name="TextBox 26"/>
            <p:cNvSpPr txBox="1"/>
            <p:nvPr/>
          </p:nvSpPr>
          <p:spPr>
            <a:xfrm>
              <a:off x="139700" y="92075"/>
              <a:ext cx="533400" cy="581025"/>
            </a:xfrm>
            <a:prstGeom prst="rect">
              <a:avLst/>
            </a:prstGeom>
          </p:spPr>
          <p:txBody>
            <a:bodyPr lIns="33867" tIns="33867" rIns="33867" bIns="33867" rtlCol="0" anchor="ctr"/>
            <a:lstStyle/>
            <a:p>
              <a:pPr algn="ctr">
                <a:lnSpc>
                  <a:spcPts val="2231"/>
                </a:lnSpc>
                <a:spcBef>
                  <a:spcPct val="0"/>
                </a:spcBef>
              </a:pPr>
              <a:endParaRPr lang="de-CH" sz="1200" noProof="0" dirty="0">
                <a:solidFill>
                  <a:prstClr val="black"/>
                </a:solidFill>
                <a:latin typeface="Calibri"/>
              </a:endParaRPr>
            </a:p>
          </p:txBody>
        </p:sp>
      </p:grpSp>
      <p:grpSp>
        <p:nvGrpSpPr>
          <p:cNvPr id="27" name="Group 27"/>
          <p:cNvGrpSpPr/>
          <p:nvPr/>
        </p:nvGrpSpPr>
        <p:grpSpPr>
          <a:xfrm>
            <a:off x="2399439" y="1397000"/>
            <a:ext cx="1375672" cy="1375672"/>
            <a:chOff x="0" y="0"/>
            <a:chExt cx="812800" cy="812800"/>
          </a:xfrm>
        </p:grpSpPr>
        <p:sp>
          <p:nvSpPr>
            <p:cNvPr id="28" name="Freeform 28"/>
            <p:cNvSpPr/>
            <p:nvPr/>
          </p:nvSpPr>
          <p:spPr>
            <a:xfrm>
              <a:off x="63716" y="63716"/>
              <a:ext cx="685367" cy="685367"/>
            </a:xfrm>
            <a:custGeom>
              <a:avLst/>
              <a:gdLst/>
              <a:ahLst/>
              <a:cxnLst/>
              <a:rect l="l" t="t" r="r" b="b"/>
              <a:pathLst>
                <a:path w="685367" h="685367">
                  <a:moveTo>
                    <a:pt x="451455" y="45055"/>
                  </a:moveTo>
                  <a:lnTo>
                    <a:pt x="640313" y="233913"/>
                  </a:lnTo>
                  <a:cubicBezTo>
                    <a:pt x="700386" y="293986"/>
                    <a:pt x="700386" y="391382"/>
                    <a:pt x="640313" y="451455"/>
                  </a:cubicBezTo>
                  <a:lnTo>
                    <a:pt x="451455" y="640313"/>
                  </a:lnTo>
                  <a:cubicBezTo>
                    <a:pt x="391382" y="700386"/>
                    <a:pt x="293986" y="700386"/>
                    <a:pt x="233913" y="640313"/>
                  </a:cubicBezTo>
                  <a:lnTo>
                    <a:pt x="45055" y="451455"/>
                  </a:lnTo>
                  <a:cubicBezTo>
                    <a:pt x="-15018" y="391382"/>
                    <a:pt x="-15018" y="293986"/>
                    <a:pt x="45055" y="233913"/>
                  </a:cubicBezTo>
                  <a:lnTo>
                    <a:pt x="233913" y="45055"/>
                  </a:lnTo>
                  <a:cubicBezTo>
                    <a:pt x="293986" y="-15018"/>
                    <a:pt x="391382" y="-15018"/>
                    <a:pt x="451455" y="45055"/>
                  </a:cubicBezTo>
                  <a:close/>
                </a:path>
              </a:pathLst>
            </a:custGeom>
            <a:solidFill>
              <a:srgbClr val="F4F8FF"/>
            </a:solidFill>
            <a:ln w="57150" cap="rnd">
              <a:solidFill>
                <a:srgbClr val="89E2E8"/>
              </a:solidFill>
              <a:prstDash val="solid"/>
              <a:round/>
            </a:ln>
          </p:spPr>
          <p:txBody>
            <a:bodyPr/>
            <a:lstStyle/>
            <a:p>
              <a:endParaRPr lang="de-CH" sz="2400" noProof="0" dirty="0"/>
            </a:p>
          </p:txBody>
        </p:sp>
        <p:sp>
          <p:nvSpPr>
            <p:cNvPr id="29" name="TextBox 29"/>
            <p:cNvSpPr txBox="1"/>
            <p:nvPr/>
          </p:nvSpPr>
          <p:spPr>
            <a:xfrm>
              <a:off x="139700" y="92075"/>
              <a:ext cx="533400" cy="581025"/>
            </a:xfrm>
            <a:prstGeom prst="rect">
              <a:avLst/>
            </a:prstGeom>
          </p:spPr>
          <p:txBody>
            <a:bodyPr lIns="33867" tIns="33867" rIns="33867" bIns="33867" rtlCol="0" anchor="ctr"/>
            <a:lstStyle/>
            <a:p>
              <a:pPr algn="ctr">
                <a:lnSpc>
                  <a:spcPts val="2231"/>
                </a:lnSpc>
                <a:spcBef>
                  <a:spcPct val="0"/>
                </a:spcBef>
              </a:pPr>
              <a:endParaRPr lang="de-CH" sz="1200" noProof="0" dirty="0">
                <a:solidFill>
                  <a:prstClr val="black"/>
                </a:solidFill>
                <a:latin typeface="Calibri"/>
              </a:endParaRPr>
            </a:p>
          </p:txBody>
        </p:sp>
      </p:grpSp>
      <p:grpSp>
        <p:nvGrpSpPr>
          <p:cNvPr id="30" name="Group 30"/>
          <p:cNvGrpSpPr/>
          <p:nvPr/>
        </p:nvGrpSpPr>
        <p:grpSpPr>
          <a:xfrm>
            <a:off x="3932389" y="1397000"/>
            <a:ext cx="1375672" cy="1375672"/>
            <a:chOff x="0" y="0"/>
            <a:chExt cx="812800" cy="812800"/>
          </a:xfrm>
        </p:grpSpPr>
        <p:sp>
          <p:nvSpPr>
            <p:cNvPr id="31" name="Freeform 31"/>
            <p:cNvSpPr/>
            <p:nvPr/>
          </p:nvSpPr>
          <p:spPr>
            <a:xfrm>
              <a:off x="63716" y="63716"/>
              <a:ext cx="685367" cy="685367"/>
            </a:xfrm>
            <a:custGeom>
              <a:avLst/>
              <a:gdLst/>
              <a:ahLst/>
              <a:cxnLst/>
              <a:rect l="l" t="t" r="r" b="b"/>
              <a:pathLst>
                <a:path w="685367" h="685367">
                  <a:moveTo>
                    <a:pt x="451455" y="45055"/>
                  </a:moveTo>
                  <a:lnTo>
                    <a:pt x="640313" y="233913"/>
                  </a:lnTo>
                  <a:cubicBezTo>
                    <a:pt x="700386" y="293986"/>
                    <a:pt x="700386" y="391382"/>
                    <a:pt x="640313" y="451455"/>
                  </a:cubicBezTo>
                  <a:lnTo>
                    <a:pt x="451455" y="640313"/>
                  </a:lnTo>
                  <a:cubicBezTo>
                    <a:pt x="391382" y="700386"/>
                    <a:pt x="293986" y="700386"/>
                    <a:pt x="233913" y="640313"/>
                  </a:cubicBezTo>
                  <a:lnTo>
                    <a:pt x="45055" y="451455"/>
                  </a:lnTo>
                  <a:cubicBezTo>
                    <a:pt x="-15018" y="391382"/>
                    <a:pt x="-15018" y="293986"/>
                    <a:pt x="45055" y="233913"/>
                  </a:cubicBezTo>
                  <a:lnTo>
                    <a:pt x="233913" y="45055"/>
                  </a:lnTo>
                  <a:cubicBezTo>
                    <a:pt x="293986" y="-15018"/>
                    <a:pt x="391382" y="-15018"/>
                    <a:pt x="451455" y="45055"/>
                  </a:cubicBezTo>
                  <a:close/>
                </a:path>
              </a:pathLst>
            </a:custGeom>
            <a:solidFill>
              <a:srgbClr val="F4F8FF"/>
            </a:solidFill>
            <a:ln w="57150" cap="rnd">
              <a:solidFill>
                <a:srgbClr val="ADE466"/>
              </a:solidFill>
              <a:prstDash val="solid"/>
              <a:round/>
            </a:ln>
          </p:spPr>
          <p:txBody>
            <a:bodyPr/>
            <a:lstStyle/>
            <a:p>
              <a:endParaRPr lang="de-CH" sz="2400" noProof="0" dirty="0"/>
            </a:p>
          </p:txBody>
        </p:sp>
        <p:sp>
          <p:nvSpPr>
            <p:cNvPr id="32" name="TextBox 32"/>
            <p:cNvSpPr txBox="1"/>
            <p:nvPr/>
          </p:nvSpPr>
          <p:spPr>
            <a:xfrm>
              <a:off x="139700" y="92075"/>
              <a:ext cx="533400" cy="581025"/>
            </a:xfrm>
            <a:prstGeom prst="rect">
              <a:avLst/>
            </a:prstGeom>
          </p:spPr>
          <p:txBody>
            <a:bodyPr lIns="33867" tIns="33867" rIns="33867" bIns="33867" rtlCol="0" anchor="ctr"/>
            <a:lstStyle/>
            <a:p>
              <a:pPr algn="ctr">
                <a:lnSpc>
                  <a:spcPts val="2231"/>
                </a:lnSpc>
                <a:spcBef>
                  <a:spcPct val="0"/>
                </a:spcBef>
              </a:pPr>
              <a:endParaRPr lang="de-CH" sz="1200" noProof="0" dirty="0">
                <a:solidFill>
                  <a:prstClr val="black"/>
                </a:solidFill>
                <a:latin typeface="Calibri"/>
              </a:endParaRPr>
            </a:p>
          </p:txBody>
        </p:sp>
      </p:grpSp>
      <p:grpSp>
        <p:nvGrpSpPr>
          <p:cNvPr id="33" name="Group 33"/>
          <p:cNvGrpSpPr/>
          <p:nvPr/>
        </p:nvGrpSpPr>
        <p:grpSpPr>
          <a:xfrm>
            <a:off x="5465340" y="1397000"/>
            <a:ext cx="1375672" cy="1375672"/>
            <a:chOff x="0" y="0"/>
            <a:chExt cx="812800" cy="812800"/>
          </a:xfrm>
        </p:grpSpPr>
        <p:sp>
          <p:nvSpPr>
            <p:cNvPr id="34" name="Freeform 34"/>
            <p:cNvSpPr/>
            <p:nvPr/>
          </p:nvSpPr>
          <p:spPr>
            <a:xfrm>
              <a:off x="63716" y="63716"/>
              <a:ext cx="685367" cy="685367"/>
            </a:xfrm>
            <a:custGeom>
              <a:avLst/>
              <a:gdLst/>
              <a:ahLst/>
              <a:cxnLst/>
              <a:rect l="l" t="t" r="r" b="b"/>
              <a:pathLst>
                <a:path w="685367" h="685367">
                  <a:moveTo>
                    <a:pt x="451455" y="45055"/>
                  </a:moveTo>
                  <a:lnTo>
                    <a:pt x="640313" y="233913"/>
                  </a:lnTo>
                  <a:cubicBezTo>
                    <a:pt x="700386" y="293986"/>
                    <a:pt x="700386" y="391382"/>
                    <a:pt x="640313" y="451455"/>
                  </a:cubicBezTo>
                  <a:lnTo>
                    <a:pt x="451455" y="640313"/>
                  </a:lnTo>
                  <a:cubicBezTo>
                    <a:pt x="391382" y="700386"/>
                    <a:pt x="293986" y="700386"/>
                    <a:pt x="233913" y="640313"/>
                  </a:cubicBezTo>
                  <a:lnTo>
                    <a:pt x="45055" y="451455"/>
                  </a:lnTo>
                  <a:cubicBezTo>
                    <a:pt x="-15018" y="391382"/>
                    <a:pt x="-15018" y="293986"/>
                    <a:pt x="45055" y="233913"/>
                  </a:cubicBezTo>
                  <a:lnTo>
                    <a:pt x="233913" y="45055"/>
                  </a:lnTo>
                  <a:cubicBezTo>
                    <a:pt x="293986" y="-15018"/>
                    <a:pt x="391382" y="-15018"/>
                    <a:pt x="451455" y="45055"/>
                  </a:cubicBezTo>
                  <a:close/>
                </a:path>
              </a:pathLst>
            </a:custGeom>
            <a:solidFill>
              <a:srgbClr val="F4F8FF"/>
            </a:solidFill>
            <a:ln w="57150" cap="rnd">
              <a:solidFill>
                <a:srgbClr val="FDDB3E"/>
              </a:solidFill>
              <a:prstDash val="solid"/>
              <a:round/>
            </a:ln>
          </p:spPr>
          <p:txBody>
            <a:bodyPr/>
            <a:lstStyle/>
            <a:p>
              <a:endParaRPr lang="de-CH" sz="2400" noProof="0" dirty="0"/>
            </a:p>
          </p:txBody>
        </p:sp>
        <p:sp>
          <p:nvSpPr>
            <p:cNvPr id="35" name="TextBox 35"/>
            <p:cNvSpPr txBox="1"/>
            <p:nvPr/>
          </p:nvSpPr>
          <p:spPr>
            <a:xfrm>
              <a:off x="139700" y="92075"/>
              <a:ext cx="533400" cy="581025"/>
            </a:xfrm>
            <a:prstGeom prst="rect">
              <a:avLst/>
            </a:prstGeom>
          </p:spPr>
          <p:txBody>
            <a:bodyPr lIns="33867" tIns="33867" rIns="33867" bIns="33867" rtlCol="0" anchor="ctr"/>
            <a:lstStyle/>
            <a:p>
              <a:pPr algn="ctr">
                <a:lnSpc>
                  <a:spcPts val="2231"/>
                </a:lnSpc>
                <a:spcBef>
                  <a:spcPct val="0"/>
                </a:spcBef>
              </a:pPr>
              <a:endParaRPr lang="de-CH" sz="1200" noProof="0" dirty="0">
                <a:solidFill>
                  <a:prstClr val="black"/>
                </a:solidFill>
                <a:latin typeface="Calibri"/>
              </a:endParaRPr>
            </a:p>
          </p:txBody>
        </p:sp>
      </p:grpSp>
      <p:grpSp>
        <p:nvGrpSpPr>
          <p:cNvPr id="36" name="Group 36"/>
          <p:cNvGrpSpPr/>
          <p:nvPr/>
        </p:nvGrpSpPr>
        <p:grpSpPr>
          <a:xfrm>
            <a:off x="6998291" y="1397000"/>
            <a:ext cx="1375672" cy="1375672"/>
            <a:chOff x="0" y="0"/>
            <a:chExt cx="812800" cy="812800"/>
          </a:xfrm>
        </p:grpSpPr>
        <p:sp>
          <p:nvSpPr>
            <p:cNvPr id="37" name="Freeform 37"/>
            <p:cNvSpPr/>
            <p:nvPr/>
          </p:nvSpPr>
          <p:spPr>
            <a:xfrm>
              <a:off x="63716" y="63716"/>
              <a:ext cx="685367" cy="685367"/>
            </a:xfrm>
            <a:custGeom>
              <a:avLst/>
              <a:gdLst/>
              <a:ahLst/>
              <a:cxnLst/>
              <a:rect l="l" t="t" r="r" b="b"/>
              <a:pathLst>
                <a:path w="685367" h="685367">
                  <a:moveTo>
                    <a:pt x="451455" y="45055"/>
                  </a:moveTo>
                  <a:lnTo>
                    <a:pt x="640313" y="233913"/>
                  </a:lnTo>
                  <a:cubicBezTo>
                    <a:pt x="700386" y="293986"/>
                    <a:pt x="700386" y="391382"/>
                    <a:pt x="640313" y="451455"/>
                  </a:cubicBezTo>
                  <a:lnTo>
                    <a:pt x="451455" y="640313"/>
                  </a:lnTo>
                  <a:cubicBezTo>
                    <a:pt x="391382" y="700386"/>
                    <a:pt x="293986" y="700386"/>
                    <a:pt x="233913" y="640313"/>
                  </a:cubicBezTo>
                  <a:lnTo>
                    <a:pt x="45055" y="451455"/>
                  </a:lnTo>
                  <a:cubicBezTo>
                    <a:pt x="-15018" y="391382"/>
                    <a:pt x="-15018" y="293986"/>
                    <a:pt x="45055" y="233913"/>
                  </a:cubicBezTo>
                  <a:lnTo>
                    <a:pt x="233913" y="45055"/>
                  </a:lnTo>
                  <a:cubicBezTo>
                    <a:pt x="293986" y="-15018"/>
                    <a:pt x="391382" y="-15018"/>
                    <a:pt x="451455" y="45055"/>
                  </a:cubicBezTo>
                  <a:close/>
                </a:path>
              </a:pathLst>
            </a:custGeom>
            <a:solidFill>
              <a:srgbClr val="F4F8FF"/>
            </a:solidFill>
            <a:ln w="57150" cap="rnd">
              <a:solidFill>
                <a:srgbClr val="FFA678"/>
              </a:solidFill>
              <a:prstDash val="solid"/>
              <a:round/>
            </a:ln>
          </p:spPr>
          <p:txBody>
            <a:bodyPr/>
            <a:lstStyle/>
            <a:p>
              <a:endParaRPr lang="de-CH" sz="2400" noProof="0" dirty="0"/>
            </a:p>
          </p:txBody>
        </p:sp>
        <p:sp>
          <p:nvSpPr>
            <p:cNvPr id="38" name="TextBox 38"/>
            <p:cNvSpPr txBox="1"/>
            <p:nvPr/>
          </p:nvSpPr>
          <p:spPr>
            <a:xfrm>
              <a:off x="139700" y="92075"/>
              <a:ext cx="533400" cy="581025"/>
            </a:xfrm>
            <a:prstGeom prst="rect">
              <a:avLst/>
            </a:prstGeom>
          </p:spPr>
          <p:txBody>
            <a:bodyPr lIns="33867" tIns="33867" rIns="33867" bIns="33867" rtlCol="0" anchor="ctr"/>
            <a:lstStyle/>
            <a:p>
              <a:pPr algn="ctr">
                <a:lnSpc>
                  <a:spcPts val="2231"/>
                </a:lnSpc>
                <a:spcBef>
                  <a:spcPct val="0"/>
                </a:spcBef>
              </a:pPr>
              <a:endParaRPr lang="de-CH" sz="1200" noProof="0" dirty="0">
                <a:solidFill>
                  <a:prstClr val="black"/>
                </a:solidFill>
                <a:latin typeface="Calibri"/>
              </a:endParaRPr>
            </a:p>
          </p:txBody>
        </p:sp>
      </p:grpSp>
      <p:grpSp>
        <p:nvGrpSpPr>
          <p:cNvPr id="39" name="Group 39"/>
          <p:cNvGrpSpPr/>
          <p:nvPr/>
        </p:nvGrpSpPr>
        <p:grpSpPr>
          <a:xfrm>
            <a:off x="8531241" y="1397000"/>
            <a:ext cx="1375672" cy="1375672"/>
            <a:chOff x="0" y="0"/>
            <a:chExt cx="812800" cy="812800"/>
          </a:xfrm>
        </p:grpSpPr>
        <p:sp>
          <p:nvSpPr>
            <p:cNvPr id="40" name="Freeform 40"/>
            <p:cNvSpPr/>
            <p:nvPr/>
          </p:nvSpPr>
          <p:spPr>
            <a:xfrm>
              <a:off x="63716" y="63716"/>
              <a:ext cx="685367" cy="685367"/>
            </a:xfrm>
            <a:custGeom>
              <a:avLst/>
              <a:gdLst/>
              <a:ahLst/>
              <a:cxnLst/>
              <a:rect l="l" t="t" r="r" b="b"/>
              <a:pathLst>
                <a:path w="685367" h="685367">
                  <a:moveTo>
                    <a:pt x="451455" y="45055"/>
                  </a:moveTo>
                  <a:lnTo>
                    <a:pt x="640313" y="233913"/>
                  </a:lnTo>
                  <a:cubicBezTo>
                    <a:pt x="700386" y="293986"/>
                    <a:pt x="700386" y="391382"/>
                    <a:pt x="640313" y="451455"/>
                  </a:cubicBezTo>
                  <a:lnTo>
                    <a:pt x="451455" y="640313"/>
                  </a:lnTo>
                  <a:cubicBezTo>
                    <a:pt x="391382" y="700386"/>
                    <a:pt x="293986" y="700386"/>
                    <a:pt x="233913" y="640313"/>
                  </a:cubicBezTo>
                  <a:lnTo>
                    <a:pt x="45055" y="451455"/>
                  </a:lnTo>
                  <a:cubicBezTo>
                    <a:pt x="-15018" y="391382"/>
                    <a:pt x="-15018" y="293986"/>
                    <a:pt x="45055" y="233913"/>
                  </a:cubicBezTo>
                  <a:lnTo>
                    <a:pt x="233913" y="45055"/>
                  </a:lnTo>
                  <a:cubicBezTo>
                    <a:pt x="293986" y="-15018"/>
                    <a:pt x="391382" y="-15018"/>
                    <a:pt x="451455" y="45055"/>
                  </a:cubicBezTo>
                  <a:close/>
                </a:path>
              </a:pathLst>
            </a:custGeom>
            <a:solidFill>
              <a:srgbClr val="F4F8FF"/>
            </a:solidFill>
            <a:ln w="57150" cap="rnd">
              <a:solidFill>
                <a:srgbClr val="FFBBE6"/>
              </a:solidFill>
              <a:prstDash val="solid"/>
              <a:round/>
            </a:ln>
          </p:spPr>
          <p:txBody>
            <a:bodyPr/>
            <a:lstStyle/>
            <a:p>
              <a:endParaRPr lang="de-CH" sz="2400" noProof="0" dirty="0"/>
            </a:p>
          </p:txBody>
        </p:sp>
        <p:sp>
          <p:nvSpPr>
            <p:cNvPr id="41" name="TextBox 41"/>
            <p:cNvSpPr txBox="1"/>
            <p:nvPr/>
          </p:nvSpPr>
          <p:spPr>
            <a:xfrm>
              <a:off x="139700" y="92075"/>
              <a:ext cx="533400" cy="581025"/>
            </a:xfrm>
            <a:prstGeom prst="rect">
              <a:avLst/>
            </a:prstGeom>
          </p:spPr>
          <p:txBody>
            <a:bodyPr lIns="33867" tIns="33867" rIns="33867" bIns="33867" rtlCol="0" anchor="ctr"/>
            <a:lstStyle/>
            <a:p>
              <a:pPr algn="ctr">
                <a:lnSpc>
                  <a:spcPts val="2231"/>
                </a:lnSpc>
                <a:spcBef>
                  <a:spcPct val="0"/>
                </a:spcBef>
              </a:pPr>
              <a:endParaRPr lang="de-CH" sz="1200" noProof="0" dirty="0">
                <a:solidFill>
                  <a:prstClr val="black"/>
                </a:solidFill>
                <a:latin typeface="Calibri"/>
              </a:endParaRPr>
            </a:p>
          </p:txBody>
        </p:sp>
      </p:grpSp>
      <p:grpSp>
        <p:nvGrpSpPr>
          <p:cNvPr id="42" name="Group 42"/>
          <p:cNvGrpSpPr/>
          <p:nvPr/>
        </p:nvGrpSpPr>
        <p:grpSpPr>
          <a:xfrm>
            <a:off x="10064193" y="1397000"/>
            <a:ext cx="1375672" cy="1375672"/>
            <a:chOff x="0" y="0"/>
            <a:chExt cx="812800" cy="812800"/>
          </a:xfrm>
        </p:grpSpPr>
        <p:sp>
          <p:nvSpPr>
            <p:cNvPr id="43" name="Freeform 43"/>
            <p:cNvSpPr/>
            <p:nvPr/>
          </p:nvSpPr>
          <p:spPr>
            <a:xfrm>
              <a:off x="63716" y="63716"/>
              <a:ext cx="685367" cy="685367"/>
            </a:xfrm>
            <a:custGeom>
              <a:avLst/>
              <a:gdLst/>
              <a:ahLst/>
              <a:cxnLst/>
              <a:rect l="l" t="t" r="r" b="b"/>
              <a:pathLst>
                <a:path w="685367" h="685367">
                  <a:moveTo>
                    <a:pt x="451455" y="45055"/>
                  </a:moveTo>
                  <a:lnTo>
                    <a:pt x="640313" y="233913"/>
                  </a:lnTo>
                  <a:cubicBezTo>
                    <a:pt x="700386" y="293986"/>
                    <a:pt x="700386" y="391382"/>
                    <a:pt x="640313" y="451455"/>
                  </a:cubicBezTo>
                  <a:lnTo>
                    <a:pt x="451455" y="640313"/>
                  </a:lnTo>
                  <a:cubicBezTo>
                    <a:pt x="391382" y="700386"/>
                    <a:pt x="293986" y="700386"/>
                    <a:pt x="233913" y="640313"/>
                  </a:cubicBezTo>
                  <a:lnTo>
                    <a:pt x="45055" y="451455"/>
                  </a:lnTo>
                  <a:cubicBezTo>
                    <a:pt x="-15018" y="391382"/>
                    <a:pt x="-15018" y="293986"/>
                    <a:pt x="45055" y="233913"/>
                  </a:cubicBezTo>
                  <a:lnTo>
                    <a:pt x="233913" y="45055"/>
                  </a:lnTo>
                  <a:cubicBezTo>
                    <a:pt x="293986" y="-15018"/>
                    <a:pt x="391382" y="-15018"/>
                    <a:pt x="451455" y="45055"/>
                  </a:cubicBezTo>
                  <a:close/>
                </a:path>
              </a:pathLst>
            </a:custGeom>
            <a:solidFill>
              <a:srgbClr val="F4F8FF"/>
            </a:solidFill>
            <a:ln w="57150" cap="rnd">
              <a:solidFill>
                <a:srgbClr val="EDC0FF"/>
              </a:solidFill>
              <a:prstDash val="solid"/>
              <a:round/>
            </a:ln>
          </p:spPr>
          <p:txBody>
            <a:bodyPr/>
            <a:lstStyle/>
            <a:p>
              <a:endParaRPr lang="de-CH" sz="2400" noProof="0" dirty="0"/>
            </a:p>
          </p:txBody>
        </p:sp>
        <p:sp>
          <p:nvSpPr>
            <p:cNvPr id="44" name="TextBox 44"/>
            <p:cNvSpPr txBox="1"/>
            <p:nvPr/>
          </p:nvSpPr>
          <p:spPr>
            <a:xfrm>
              <a:off x="139700" y="92075"/>
              <a:ext cx="533400" cy="581025"/>
            </a:xfrm>
            <a:prstGeom prst="rect">
              <a:avLst/>
            </a:prstGeom>
          </p:spPr>
          <p:txBody>
            <a:bodyPr lIns="33867" tIns="33867" rIns="33867" bIns="33867" rtlCol="0" anchor="ctr"/>
            <a:lstStyle/>
            <a:p>
              <a:pPr algn="ctr">
                <a:lnSpc>
                  <a:spcPts val="2231"/>
                </a:lnSpc>
                <a:spcBef>
                  <a:spcPct val="0"/>
                </a:spcBef>
              </a:pPr>
              <a:endParaRPr lang="de-CH" sz="1200" noProof="0" dirty="0">
                <a:solidFill>
                  <a:prstClr val="black"/>
                </a:solidFill>
                <a:latin typeface="Calibri"/>
              </a:endParaRPr>
            </a:p>
          </p:txBody>
        </p:sp>
      </p:grpSp>
      <p:sp>
        <p:nvSpPr>
          <p:cNvPr id="45" name="Freeform 45"/>
          <p:cNvSpPr/>
          <p:nvPr/>
        </p:nvSpPr>
        <p:spPr>
          <a:xfrm>
            <a:off x="1320800" y="1831075"/>
            <a:ext cx="532539" cy="556911"/>
          </a:xfrm>
          <a:custGeom>
            <a:avLst/>
            <a:gdLst/>
            <a:ahLst/>
            <a:cxnLst/>
            <a:rect l="l" t="t" r="r" b="b"/>
            <a:pathLst>
              <a:path w="835365" h="835365">
                <a:moveTo>
                  <a:pt x="0" y="0"/>
                </a:moveTo>
                <a:lnTo>
                  <a:pt x="835366" y="0"/>
                </a:lnTo>
                <a:lnTo>
                  <a:pt x="835366" y="835365"/>
                </a:lnTo>
                <a:lnTo>
                  <a:pt x="0" y="83536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CH" sz="2400" noProof="0" dirty="0"/>
          </a:p>
        </p:txBody>
      </p:sp>
      <p:sp>
        <p:nvSpPr>
          <p:cNvPr id="46" name="Freeform 46"/>
          <p:cNvSpPr/>
          <p:nvPr/>
        </p:nvSpPr>
        <p:spPr>
          <a:xfrm>
            <a:off x="2827273" y="1726041"/>
            <a:ext cx="520004" cy="654092"/>
          </a:xfrm>
          <a:custGeom>
            <a:avLst/>
            <a:gdLst/>
            <a:ahLst/>
            <a:cxnLst/>
            <a:rect l="l" t="t" r="r" b="b"/>
            <a:pathLst>
              <a:path w="780005" h="981138">
                <a:moveTo>
                  <a:pt x="0" y="0"/>
                </a:moveTo>
                <a:lnTo>
                  <a:pt x="780005" y="0"/>
                </a:lnTo>
                <a:lnTo>
                  <a:pt x="780005" y="981138"/>
                </a:lnTo>
                <a:lnTo>
                  <a:pt x="0" y="981138"/>
                </a:lnTo>
                <a:lnTo>
                  <a:pt x="0" y="0"/>
                </a:lnTo>
                <a:close/>
              </a:path>
            </a:pathLst>
          </a:custGeom>
          <a:blipFill>
            <a:blip r:embed="rId3"/>
            <a:stretch>
              <a:fillRect/>
            </a:stretch>
          </a:blipFill>
        </p:spPr>
        <p:txBody>
          <a:bodyPr/>
          <a:lstStyle/>
          <a:p>
            <a:endParaRPr lang="de-CH" sz="2400" noProof="0" dirty="0"/>
          </a:p>
        </p:txBody>
      </p:sp>
      <p:sp>
        <p:nvSpPr>
          <p:cNvPr id="47" name="Freeform 47"/>
          <p:cNvSpPr/>
          <p:nvPr/>
        </p:nvSpPr>
        <p:spPr>
          <a:xfrm>
            <a:off x="4373020" y="1734148"/>
            <a:ext cx="507113" cy="637877"/>
          </a:xfrm>
          <a:custGeom>
            <a:avLst/>
            <a:gdLst/>
            <a:ahLst/>
            <a:cxnLst/>
            <a:rect l="l" t="t" r="r" b="b"/>
            <a:pathLst>
              <a:path w="760669" h="956816">
                <a:moveTo>
                  <a:pt x="0" y="0"/>
                </a:moveTo>
                <a:lnTo>
                  <a:pt x="760669" y="0"/>
                </a:lnTo>
                <a:lnTo>
                  <a:pt x="760669" y="956816"/>
                </a:lnTo>
                <a:lnTo>
                  <a:pt x="0" y="9568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CH" sz="2400" noProof="0" dirty="0"/>
          </a:p>
        </p:txBody>
      </p:sp>
      <p:sp>
        <p:nvSpPr>
          <p:cNvPr id="48" name="Freeform 48"/>
          <p:cNvSpPr/>
          <p:nvPr/>
        </p:nvSpPr>
        <p:spPr>
          <a:xfrm>
            <a:off x="5904960" y="1831075"/>
            <a:ext cx="509573" cy="556911"/>
          </a:xfrm>
          <a:custGeom>
            <a:avLst/>
            <a:gdLst/>
            <a:ahLst/>
            <a:cxnLst/>
            <a:rect l="l" t="t" r="r" b="b"/>
            <a:pathLst>
              <a:path w="764359" h="835365">
                <a:moveTo>
                  <a:pt x="0" y="0"/>
                </a:moveTo>
                <a:lnTo>
                  <a:pt x="764359" y="0"/>
                </a:lnTo>
                <a:lnTo>
                  <a:pt x="764359" y="835365"/>
                </a:lnTo>
                <a:lnTo>
                  <a:pt x="0" y="8353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de-CH" sz="2400" noProof="0" dirty="0"/>
          </a:p>
        </p:txBody>
      </p:sp>
      <p:sp>
        <p:nvSpPr>
          <p:cNvPr id="49" name="Freeform 49"/>
          <p:cNvSpPr/>
          <p:nvPr/>
        </p:nvSpPr>
        <p:spPr>
          <a:xfrm>
            <a:off x="7411750" y="1819025"/>
            <a:ext cx="548756" cy="548756"/>
          </a:xfrm>
          <a:custGeom>
            <a:avLst/>
            <a:gdLst/>
            <a:ahLst/>
            <a:cxnLst/>
            <a:rect l="l" t="t" r="r" b="b"/>
            <a:pathLst>
              <a:path w="823133" h="823133">
                <a:moveTo>
                  <a:pt x="0" y="0"/>
                </a:moveTo>
                <a:lnTo>
                  <a:pt x="823133" y="0"/>
                </a:lnTo>
                <a:lnTo>
                  <a:pt x="823133" y="823133"/>
                </a:lnTo>
                <a:lnTo>
                  <a:pt x="0" y="82313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de-CH" sz="2400" noProof="0" dirty="0"/>
          </a:p>
        </p:txBody>
      </p:sp>
      <p:sp>
        <p:nvSpPr>
          <p:cNvPr id="50" name="Freeform 50"/>
          <p:cNvSpPr/>
          <p:nvPr/>
        </p:nvSpPr>
        <p:spPr>
          <a:xfrm>
            <a:off x="9019768" y="1887516"/>
            <a:ext cx="398619" cy="480264"/>
          </a:xfrm>
          <a:custGeom>
            <a:avLst/>
            <a:gdLst/>
            <a:ahLst/>
            <a:cxnLst/>
            <a:rect l="l" t="t" r="r" b="b"/>
            <a:pathLst>
              <a:path w="597928" h="720396">
                <a:moveTo>
                  <a:pt x="0" y="0"/>
                </a:moveTo>
                <a:lnTo>
                  <a:pt x="597928" y="0"/>
                </a:lnTo>
                <a:lnTo>
                  <a:pt x="597928" y="720396"/>
                </a:lnTo>
                <a:lnTo>
                  <a:pt x="0" y="72039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de-CH" sz="2400" noProof="0" dirty="0"/>
          </a:p>
        </p:txBody>
      </p:sp>
      <p:sp>
        <p:nvSpPr>
          <p:cNvPr id="51" name="Freeform 51"/>
          <p:cNvSpPr/>
          <p:nvPr/>
        </p:nvSpPr>
        <p:spPr>
          <a:xfrm>
            <a:off x="10441083" y="1854736"/>
            <a:ext cx="621892" cy="460200"/>
          </a:xfrm>
          <a:custGeom>
            <a:avLst/>
            <a:gdLst/>
            <a:ahLst/>
            <a:cxnLst/>
            <a:rect l="l" t="t" r="r" b="b"/>
            <a:pathLst>
              <a:path w="932837" h="690300">
                <a:moveTo>
                  <a:pt x="0" y="0"/>
                </a:moveTo>
                <a:lnTo>
                  <a:pt x="932838" y="0"/>
                </a:lnTo>
                <a:lnTo>
                  <a:pt x="932838" y="690299"/>
                </a:lnTo>
                <a:lnTo>
                  <a:pt x="0" y="6902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de-CH" sz="2400" noProof="0" dirty="0"/>
          </a:p>
        </p:txBody>
      </p:sp>
      <p:sp>
        <p:nvSpPr>
          <p:cNvPr id="52" name="Freeform 52"/>
          <p:cNvSpPr/>
          <p:nvPr/>
        </p:nvSpPr>
        <p:spPr>
          <a:xfrm>
            <a:off x="10625028" y="6195052"/>
            <a:ext cx="1516644" cy="662948"/>
          </a:xfrm>
          <a:custGeom>
            <a:avLst/>
            <a:gdLst/>
            <a:ahLst/>
            <a:cxnLst/>
            <a:rect l="l" t="t" r="r" b="b"/>
            <a:pathLst>
              <a:path w="2274965" h="994421">
                <a:moveTo>
                  <a:pt x="0" y="0"/>
                </a:moveTo>
                <a:lnTo>
                  <a:pt x="2274965" y="0"/>
                </a:lnTo>
                <a:lnTo>
                  <a:pt x="2274965" y="994421"/>
                </a:lnTo>
                <a:lnTo>
                  <a:pt x="0" y="994421"/>
                </a:lnTo>
                <a:lnTo>
                  <a:pt x="0" y="0"/>
                </a:lnTo>
                <a:close/>
              </a:path>
            </a:pathLst>
          </a:custGeom>
          <a:blipFill>
            <a:blip r:embed="rId9"/>
            <a:stretch>
              <a:fillRect t="-64386" b="-64386"/>
            </a:stretch>
          </a:blipFill>
        </p:spPr>
        <p:txBody>
          <a:bodyPr/>
          <a:lstStyle/>
          <a:p>
            <a:endParaRPr lang="de-CH" sz="2400" noProof="0" dirty="0"/>
          </a:p>
        </p:txBody>
      </p:sp>
      <p:sp>
        <p:nvSpPr>
          <p:cNvPr id="53" name="TextBox 53"/>
          <p:cNvSpPr txBox="1"/>
          <p:nvPr/>
        </p:nvSpPr>
        <p:spPr>
          <a:xfrm>
            <a:off x="812936" y="3858160"/>
            <a:ext cx="1575421" cy="2292744"/>
          </a:xfrm>
          <a:prstGeom prst="rect">
            <a:avLst/>
          </a:prstGeom>
        </p:spPr>
        <p:txBody>
          <a:bodyPr wrap="square" lIns="0" tIns="0" rIns="0" bIns="0" rtlCol="0" anchor="t">
            <a:normAutofit fontScale="97640"/>
          </a:bodyPr>
          <a:lstStyle/>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Der Patient erscheint im Spital zur medizinischen Beratung und Behandlung.</a:t>
            </a:r>
          </a:p>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Der Patient teilt dem Spital mit, dass er seine</a:t>
            </a:r>
          </a:p>
          <a:p>
            <a:pPr marL="78082" lvl="1" algn="ctr">
              <a:lnSpc>
                <a:spcPts val="1187"/>
              </a:lnSpc>
            </a:pPr>
            <a:r>
              <a:rPr lang="de-CH" sz="800" noProof="0" dirty="0">
                <a:solidFill>
                  <a:srgbClr val="000000"/>
                </a:solidFill>
                <a:latin typeface="Montserrat"/>
                <a:ea typeface="Montserrat"/>
                <a:cs typeface="Montserrat"/>
                <a:sym typeface="Montserrat"/>
              </a:rPr>
              <a:t>Krankenversicherungsleistungen in Anspruch nehmen möchte.</a:t>
            </a:r>
          </a:p>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Das Spitalpersonal überprüft die Details der Versicherungspolice des Patienten sowie dessen Anspruch auf Kostenübernahme.</a:t>
            </a:r>
          </a:p>
          <a:p>
            <a:pPr algn="ctr">
              <a:lnSpc>
                <a:spcPts val="1187"/>
              </a:lnSpc>
            </a:pPr>
            <a:endParaRPr lang="de-CH" sz="724" noProof="0" dirty="0">
              <a:solidFill>
                <a:srgbClr val="000000"/>
              </a:solidFill>
              <a:latin typeface="Montserrat"/>
              <a:ea typeface="Montserrat"/>
              <a:cs typeface="Montserrat"/>
              <a:sym typeface="Montserrat"/>
            </a:endParaRPr>
          </a:p>
        </p:txBody>
      </p:sp>
      <p:sp>
        <p:nvSpPr>
          <p:cNvPr id="54" name="TextBox 54"/>
          <p:cNvSpPr txBox="1"/>
          <p:nvPr/>
        </p:nvSpPr>
        <p:spPr>
          <a:xfrm>
            <a:off x="2452273" y="3886200"/>
            <a:ext cx="1516644" cy="2295244"/>
          </a:xfrm>
          <a:prstGeom prst="rect">
            <a:avLst/>
          </a:prstGeom>
        </p:spPr>
        <p:txBody>
          <a:bodyPr wrap="square" lIns="0" tIns="0" rIns="0" bIns="0" rtlCol="0" anchor="t">
            <a:spAutoFit/>
          </a:bodyPr>
          <a:lstStyle/>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Der Arzt untersucht den Patienten und stellt eine Diagnose.</a:t>
            </a:r>
          </a:p>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Er bereitet die erforderlichen Unterlagen für den Vorabgenehmigungsantrag vor, wie zum Beispiel:</a:t>
            </a:r>
          </a:p>
          <a:p>
            <a:pPr marL="312328" lvl="2" indent="-104109" algn="ctr">
              <a:lnSpc>
                <a:spcPts val="1187"/>
              </a:lnSpc>
              <a:buFont typeface="Arial"/>
              <a:buChar char="⚬"/>
            </a:pPr>
            <a:r>
              <a:rPr lang="de-CH" sz="800" noProof="0" dirty="0">
                <a:solidFill>
                  <a:srgbClr val="000000"/>
                </a:solidFill>
                <a:latin typeface="Montserrat"/>
                <a:ea typeface="Montserrat"/>
                <a:cs typeface="Montserrat"/>
                <a:sym typeface="Montserrat"/>
              </a:rPr>
              <a:t>Ärztliches Attest</a:t>
            </a:r>
          </a:p>
          <a:p>
            <a:pPr marL="312328" lvl="2" indent="-104109" algn="ctr">
              <a:lnSpc>
                <a:spcPts val="1187"/>
              </a:lnSpc>
              <a:buFont typeface="Arial"/>
              <a:buChar char="⚬"/>
            </a:pPr>
            <a:r>
              <a:rPr lang="de-CH" sz="800" noProof="0" dirty="0">
                <a:solidFill>
                  <a:srgbClr val="000000"/>
                </a:solidFill>
                <a:latin typeface="Montserrat"/>
                <a:ea typeface="Montserrat"/>
                <a:cs typeface="Montserrat"/>
                <a:sym typeface="Montserrat"/>
              </a:rPr>
              <a:t>Diagnose und medizinische Befunde</a:t>
            </a:r>
          </a:p>
          <a:p>
            <a:pPr marL="312328" lvl="2" indent="-104109" algn="ctr">
              <a:lnSpc>
                <a:spcPts val="1187"/>
              </a:lnSpc>
              <a:buFont typeface="Arial"/>
              <a:buChar char="⚬"/>
            </a:pPr>
            <a:r>
              <a:rPr lang="de-CH" sz="800" noProof="0" dirty="0">
                <a:solidFill>
                  <a:srgbClr val="000000"/>
                </a:solidFill>
                <a:latin typeface="Montserrat"/>
                <a:ea typeface="Montserrat"/>
                <a:cs typeface="Montserrat"/>
                <a:sym typeface="Montserrat"/>
              </a:rPr>
              <a:t>Behandlungsplan</a:t>
            </a:r>
          </a:p>
          <a:p>
            <a:pPr marL="312328" lvl="2" indent="-104109" algn="ctr">
              <a:lnSpc>
                <a:spcPts val="1187"/>
              </a:lnSpc>
              <a:buFont typeface="Arial"/>
              <a:buChar char="⚬"/>
            </a:pPr>
            <a:r>
              <a:rPr lang="de-CH" sz="800" noProof="0" dirty="0">
                <a:solidFill>
                  <a:srgbClr val="000000"/>
                </a:solidFill>
                <a:latin typeface="Montserrat"/>
                <a:ea typeface="Montserrat"/>
                <a:cs typeface="Montserrat"/>
                <a:sym typeface="Montserrat"/>
              </a:rPr>
              <a:t>Relevante medizinische Berichte oder Belege</a:t>
            </a:r>
          </a:p>
        </p:txBody>
      </p:sp>
      <p:sp>
        <p:nvSpPr>
          <p:cNvPr id="55" name="TextBox 55"/>
          <p:cNvSpPr txBox="1"/>
          <p:nvPr/>
        </p:nvSpPr>
        <p:spPr>
          <a:xfrm>
            <a:off x="919323" y="2703238"/>
            <a:ext cx="1270000" cy="129010"/>
          </a:xfrm>
          <a:prstGeom prst="rect">
            <a:avLst/>
          </a:prstGeom>
        </p:spPr>
        <p:txBody>
          <a:bodyPr lIns="0" tIns="0" rIns="0" bIns="0" rtlCol="0" anchor="t">
            <a:spAutoFit/>
          </a:bodyPr>
          <a:lstStyle/>
          <a:p>
            <a:pPr algn="ctr">
              <a:lnSpc>
                <a:spcPts val="1121"/>
              </a:lnSpc>
            </a:pPr>
            <a:r>
              <a:rPr lang="de-CH" sz="733" b="1" spc="20" noProof="0" dirty="0">
                <a:solidFill>
                  <a:srgbClr val="000000"/>
                </a:solidFill>
                <a:latin typeface="Montserrat Bold"/>
                <a:ea typeface="Montserrat Bold"/>
                <a:cs typeface="Montserrat Bold"/>
                <a:sym typeface="Montserrat Bold"/>
              </a:rPr>
              <a:t>PATIENT</a:t>
            </a:r>
          </a:p>
        </p:txBody>
      </p:sp>
      <p:sp>
        <p:nvSpPr>
          <p:cNvPr id="56" name="TextBox 56"/>
          <p:cNvSpPr txBox="1"/>
          <p:nvPr/>
        </p:nvSpPr>
        <p:spPr>
          <a:xfrm>
            <a:off x="2452273" y="2692788"/>
            <a:ext cx="1270000" cy="129010"/>
          </a:xfrm>
          <a:prstGeom prst="rect">
            <a:avLst/>
          </a:prstGeom>
        </p:spPr>
        <p:txBody>
          <a:bodyPr lIns="0" tIns="0" rIns="0" bIns="0" rtlCol="0" anchor="t">
            <a:normAutofit fontScale="97992"/>
          </a:bodyPr>
          <a:lstStyle/>
          <a:p>
            <a:pPr algn="ctr">
              <a:lnSpc>
                <a:spcPts val="1121"/>
              </a:lnSpc>
              <a:spcBef>
                <a:spcPct val="0"/>
              </a:spcBef>
            </a:pPr>
            <a:r>
              <a:rPr lang="de-CH" sz="733" b="1" spc="20" noProof="0" dirty="0">
                <a:solidFill>
                  <a:srgbClr val="000000"/>
                </a:solidFill>
                <a:latin typeface="Montserrat Bold"/>
                <a:ea typeface="Montserrat Bold"/>
                <a:cs typeface="Montserrat Bold"/>
                <a:sym typeface="Montserrat Bold"/>
              </a:rPr>
              <a:t>ARZT</a:t>
            </a:r>
          </a:p>
        </p:txBody>
      </p:sp>
      <p:sp>
        <p:nvSpPr>
          <p:cNvPr id="57" name="TextBox 57"/>
          <p:cNvSpPr txBox="1"/>
          <p:nvPr/>
        </p:nvSpPr>
        <p:spPr>
          <a:xfrm>
            <a:off x="812937" y="3252369"/>
            <a:ext cx="1469358" cy="676083"/>
          </a:xfrm>
          <a:prstGeom prst="rect">
            <a:avLst/>
          </a:prstGeom>
        </p:spPr>
        <p:txBody>
          <a:bodyPr wrap="square" lIns="0" tIns="0" rIns="0" bIns="0" rtlCol="0" anchor="t">
            <a:spAutoFit/>
          </a:bodyPr>
          <a:lstStyle/>
          <a:p>
            <a:pPr algn="ctr">
              <a:lnSpc>
                <a:spcPts val="1280"/>
              </a:lnSpc>
            </a:pPr>
            <a:r>
              <a:rPr lang="de-CH" sz="1000" b="1" noProof="0" dirty="0">
                <a:solidFill>
                  <a:srgbClr val="000000"/>
                </a:solidFill>
                <a:latin typeface="Montserrat Bold"/>
                <a:ea typeface="Montserrat Bold"/>
                <a:cs typeface="Montserrat Bold"/>
                <a:sym typeface="Montserrat Bold"/>
              </a:rPr>
              <a:t>Patientenanmeldung und ärztliche Konsultation</a:t>
            </a:r>
          </a:p>
          <a:p>
            <a:pPr algn="ctr">
              <a:lnSpc>
                <a:spcPts val="1451"/>
              </a:lnSpc>
            </a:pPr>
            <a:endParaRPr lang="de-CH" sz="1000" b="1" noProof="0" dirty="0">
              <a:solidFill>
                <a:srgbClr val="000000"/>
              </a:solidFill>
              <a:latin typeface="Montserrat Bold"/>
              <a:ea typeface="Montserrat Bold"/>
              <a:cs typeface="Montserrat Bold"/>
              <a:sym typeface="Montserrat Bold"/>
            </a:endParaRPr>
          </a:p>
        </p:txBody>
      </p:sp>
      <p:sp>
        <p:nvSpPr>
          <p:cNvPr id="58" name="TextBox 58"/>
          <p:cNvSpPr txBox="1"/>
          <p:nvPr/>
        </p:nvSpPr>
        <p:spPr>
          <a:xfrm>
            <a:off x="2498760" y="3252369"/>
            <a:ext cx="1270000" cy="656846"/>
          </a:xfrm>
          <a:prstGeom prst="rect">
            <a:avLst/>
          </a:prstGeom>
        </p:spPr>
        <p:txBody>
          <a:bodyPr lIns="0" tIns="0" rIns="0" bIns="0" rtlCol="0" anchor="t">
            <a:spAutoFit/>
          </a:bodyPr>
          <a:lstStyle/>
          <a:p>
            <a:pPr algn="ctr">
              <a:lnSpc>
                <a:spcPts val="1280"/>
              </a:lnSpc>
            </a:pPr>
            <a:r>
              <a:rPr lang="de-CH" sz="1000" b="1" noProof="0" dirty="0">
                <a:solidFill>
                  <a:srgbClr val="000000"/>
                </a:solidFill>
                <a:latin typeface="Montserrat Bold"/>
                <a:ea typeface="Montserrat Bold"/>
                <a:cs typeface="Montserrat Bold"/>
                <a:sym typeface="Montserrat Bold"/>
              </a:rPr>
              <a:t>Medizinische Untersuchung</a:t>
            </a:r>
          </a:p>
          <a:p>
            <a:pPr algn="ctr">
              <a:lnSpc>
                <a:spcPts val="1280"/>
              </a:lnSpc>
            </a:pPr>
            <a:r>
              <a:rPr lang="de-CH" sz="1000" b="1" noProof="0" dirty="0">
                <a:solidFill>
                  <a:srgbClr val="000000"/>
                </a:solidFill>
                <a:latin typeface="Montserrat Bold"/>
                <a:ea typeface="Montserrat Bold"/>
                <a:cs typeface="Montserrat Bold"/>
                <a:sym typeface="Montserrat Bold"/>
              </a:rPr>
              <a:t>und Beurteilung</a:t>
            </a:r>
          </a:p>
          <a:p>
            <a:pPr algn="ctr">
              <a:lnSpc>
                <a:spcPts val="1280"/>
              </a:lnSpc>
            </a:pPr>
            <a:endParaRPr lang="de-CH" sz="1000" b="1" noProof="0" dirty="0">
              <a:solidFill>
                <a:srgbClr val="000000"/>
              </a:solidFill>
              <a:latin typeface="Montserrat Bold"/>
              <a:ea typeface="Montserrat Bold"/>
              <a:cs typeface="Montserrat Bold"/>
              <a:sym typeface="Montserrat Bold"/>
            </a:endParaRPr>
          </a:p>
        </p:txBody>
      </p:sp>
      <p:sp>
        <p:nvSpPr>
          <p:cNvPr id="59" name="TextBox 59"/>
          <p:cNvSpPr txBox="1"/>
          <p:nvPr/>
        </p:nvSpPr>
        <p:spPr>
          <a:xfrm>
            <a:off x="3991575" y="2703238"/>
            <a:ext cx="1270000" cy="129010"/>
          </a:xfrm>
          <a:prstGeom prst="rect">
            <a:avLst/>
          </a:prstGeom>
        </p:spPr>
        <p:txBody>
          <a:bodyPr lIns="0" tIns="0" rIns="0" bIns="0" rtlCol="0" anchor="t">
            <a:normAutofit fontScale="97923"/>
          </a:bodyPr>
          <a:lstStyle/>
          <a:p>
            <a:pPr algn="ctr">
              <a:lnSpc>
                <a:spcPts val="1121"/>
              </a:lnSpc>
              <a:spcBef>
                <a:spcPct val="0"/>
              </a:spcBef>
            </a:pPr>
            <a:r>
              <a:rPr lang="de-CH" sz="733" b="1" spc="20" noProof="0" dirty="0">
                <a:solidFill>
                  <a:srgbClr val="000000"/>
                </a:solidFill>
                <a:latin typeface="Montserrat Bold"/>
                <a:ea typeface="Montserrat Bold"/>
                <a:cs typeface="Montserrat Bold"/>
                <a:sym typeface="Montserrat Bold"/>
              </a:rPr>
              <a:t>PFLEGEKRAFT</a:t>
            </a:r>
          </a:p>
        </p:txBody>
      </p:sp>
      <p:sp>
        <p:nvSpPr>
          <p:cNvPr id="60" name="TextBox 60"/>
          <p:cNvSpPr txBox="1"/>
          <p:nvPr/>
        </p:nvSpPr>
        <p:spPr>
          <a:xfrm>
            <a:off x="3748131" y="3252368"/>
            <a:ext cx="1763694" cy="490134"/>
          </a:xfrm>
          <a:prstGeom prst="rect">
            <a:avLst/>
          </a:prstGeom>
        </p:spPr>
        <p:txBody>
          <a:bodyPr wrap="square" lIns="0" tIns="0" rIns="0" bIns="0" rtlCol="0" anchor="t">
            <a:spAutoFit/>
          </a:bodyPr>
          <a:lstStyle/>
          <a:p>
            <a:pPr algn="ctr">
              <a:lnSpc>
                <a:spcPts val="1280"/>
              </a:lnSpc>
            </a:pPr>
            <a:r>
              <a:rPr lang="de-CH" sz="1000" b="1" noProof="0" dirty="0">
                <a:solidFill>
                  <a:srgbClr val="000000"/>
                </a:solidFill>
                <a:latin typeface="Montserrat Bold"/>
                <a:ea typeface="Montserrat Bold"/>
                <a:cs typeface="Montserrat Bold"/>
                <a:sym typeface="Montserrat Bold"/>
              </a:rPr>
              <a:t>An den Versicherungskoordinator weiterleiten</a:t>
            </a:r>
          </a:p>
        </p:txBody>
      </p:sp>
      <p:sp>
        <p:nvSpPr>
          <p:cNvPr id="61" name="TextBox 61"/>
          <p:cNvSpPr txBox="1"/>
          <p:nvPr/>
        </p:nvSpPr>
        <p:spPr>
          <a:xfrm>
            <a:off x="5517611" y="2703238"/>
            <a:ext cx="1270000" cy="129010"/>
          </a:xfrm>
          <a:prstGeom prst="rect">
            <a:avLst/>
          </a:prstGeom>
        </p:spPr>
        <p:txBody>
          <a:bodyPr lIns="0" tIns="0" rIns="0" bIns="0" rtlCol="0" anchor="t">
            <a:spAutoFit/>
          </a:bodyPr>
          <a:lstStyle/>
          <a:p>
            <a:pPr algn="ctr">
              <a:lnSpc>
                <a:spcPts val="1121"/>
              </a:lnSpc>
              <a:spcBef>
                <a:spcPct val="0"/>
              </a:spcBef>
            </a:pPr>
            <a:r>
              <a:rPr lang="de-CH" sz="733" b="1" spc="20" noProof="0" dirty="0">
                <a:solidFill>
                  <a:srgbClr val="000000"/>
                </a:solidFill>
                <a:latin typeface="Montserrat Bold"/>
                <a:ea typeface="Montserrat Bold"/>
                <a:cs typeface="Montserrat Bold"/>
                <a:sym typeface="Montserrat Bold"/>
              </a:rPr>
              <a:t>TPPS</a:t>
            </a:r>
          </a:p>
        </p:txBody>
      </p:sp>
      <p:sp>
        <p:nvSpPr>
          <p:cNvPr id="62" name="TextBox 62"/>
          <p:cNvSpPr txBox="1"/>
          <p:nvPr/>
        </p:nvSpPr>
        <p:spPr>
          <a:xfrm>
            <a:off x="5566535" y="3252368"/>
            <a:ext cx="1352353" cy="490134"/>
          </a:xfrm>
          <a:prstGeom prst="rect">
            <a:avLst/>
          </a:prstGeom>
        </p:spPr>
        <p:txBody>
          <a:bodyPr wrap="square" lIns="0" tIns="0" rIns="0" bIns="0" rtlCol="0" anchor="t">
            <a:spAutoFit/>
          </a:bodyPr>
          <a:lstStyle/>
          <a:p>
            <a:pPr algn="ctr">
              <a:lnSpc>
                <a:spcPts val="1280"/>
              </a:lnSpc>
            </a:pPr>
            <a:r>
              <a:rPr lang="de-CH" sz="1000" b="1" noProof="0" dirty="0">
                <a:solidFill>
                  <a:srgbClr val="000000"/>
                </a:solidFill>
                <a:latin typeface="Montserrat Bold"/>
                <a:ea typeface="Montserrat Bold"/>
                <a:cs typeface="Montserrat Bold"/>
                <a:sym typeface="Montserrat Bold"/>
              </a:rPr>
              <a:t>Antrag auf Vorabgenehmigung einreichen</a:t>
            </a:r>
          </a:p>
        </p:txBody>
      </p:sp>
      <p:sp>
        <p:nvSpPr>
          <p:cNvPr id="63" name="TextBox 63"/>
          <p:cNvSpPr txBox="1"/>
          <p:nvPr/>
        </p:nvSpPr>
        <p:spPr>
          <a:xfrm>
            <a:off x="7056911" y="2703237"/>
            <a:ext cx="1270000" cy="129010"/>
          </a:xfrm>
          <a:prstGeom prst="rect">
            <a:avLst/>
          </a:prstGeom>
        </p:spPr>
        <p:txBody>
          <a:bodyPr lIns="0" tIns="0" rIns="0" bIns="0" rtlCol="0" anchor="t">
            <a:normAutofit fontScale="82924" lnSpcReduction="10000"/>
          </a:bodyPr>
          <a:lstStyle/>
          <a:p>
            <a:pPr algn="ctr">
              <a:lnSpc>
                <a:spcPts val="1121"/>
              </a:lnSpc>
              <a:spcBef>
                <a:spcPct val="0"/>
              </a:spcBef>
            </a:pPr>
            <a:r>
              <a:rPr lang="de-CH" sz="733" b="1" spc="20" noProof="0" dirty="0">
                <a:solidFill>
                  <a:srgbClr val="000000"/>
                </a:solidFill>
                <a:latin typeface="Montserrat Bold"/>
                <a:ea typeface="Montserrat Bold"/>
                <a:cs typeface="Montserrat Bold"/>
                <a:sym typeface="Montserrat Bold"/>
              </a:rPr>
              <a:t>VERSICHERUNGSANBIETER</a:t>
            </a:r>
          </a:p>
        </p:txBody>
      </p:sp>
      <p:sp>
        <p:nvSpPr>
          <p:cNvPr id="64" name="TextBox 64"/>
          <p:cNvSpPr txBox="1"/>
          <p:nvPr/>
        </p:nvSpPr>
        <p:spPr>
          <a:xfrm>
            <a:off x="7103963" y="3274890"/>
            <a:ext cx="1270000" cy="156710"/>
          </a:xfrm>
          <a:prstGeom prst="rect">
            <a:avLst/>
          </a:prstGeom>
        </p:spPr>
        <p:txBody>
          <a:bodyPr wrap="square" lIns="0" tIns="0" rIns="0" bIns="0" rtlCol="0" anchor="t">
            <a:noAutofit/>
          </a:bodyPr>
          <a:lstStyle/>
          <a:p>
            <a:pPr algn="ctr">
              <a:lnSpc>
                <a:spcPts val="1280"/>
              </a:lnSpc>
            </a:pPr>
            <a:r>
              <a:rPr lang="de-CH" sz="1000" b="1" dirty="0">
                <a:solidFill>
                  <a:srgbClr val="000000"/>
                </a:solidFill>
                <a:latin typeface="Montserrat Bold"/>
                <a:sym typeface="Montserrat Bold"/>
              </a:rPr>
              <a:t> Prüfung durch den Versicherer</a:t>
            </a:r>
          </a:p>
        </p:txBody>
      </p:sp>
      <p:sp>
        <p:nvSpPr>
          <p:cNvPr id="65" name="TextBox 65"/>
          <p:cNvSpPr txBox="1"/>
          <p:nvPr/>
        </p:nvSpPr>
        <p:spPr>
          <a:xfrm>
            <a:off x="8640663" y="2703237"/>
            <a:ext cx="1270000" cy="129010"/>
          </a:xfrm>
          <a:prstGeom prst="rect">
            <a:avLst/>
          </a:prstGeom>
        </p:spPr>
        <p:txBody>
          <a:bodyPr wrap="square" lIns="0" tIns="0" rIns="0" bIns="0" rtlCol="0" anchor="t">
            <a:normAutofit fontScale="97924"/>
          </a:bodyPr>
          <a:lstStyle/>
          <a:p>
            <a:pPr algn="ctr">
              <a:lnSpc>
                <a:spcPts val="1121"/>
              </a:lnSpc>
              <a:spcBef>
                <a:spcPct val="0"/>
              </a:spcBef>
            </a:pPr>
            <a:r>
              <a:rPr lang="de-CH" sz="733" b="1" spc="20" noProof="0" dirty="0">
                <a:solidFill>
                  <a:srgbClr val="000000"/>
                </a:solidFill>
                <a:latin typeface="Montserrat Bold"/>
                <a:ea typeface="Montserrat Bold"/>
                <a:cs typeface="Montserrat Bold"/>
                <a:sym typeface="Montserrat Bold"/>
              </a:rPr>
              <a:t>TPPS UND PATIENT</a:t>
            </a:r>
          </a:p>
        </p:txBody>
      </p:sp>
      <p:sp>
        <p:nvSpPr>
          <p:cNvPr id="66" name="TextBox 66"/>
          <p:cNvSpPr txBox="1"/>
          <p:nvPr/>
        </p:nvSpPr>
        <p:spPr>
          <a:xfrm>
            <a:off x="8559037" y="3274889"/>
            <a:ext cx="1447084" cy="156710"/>
          </a:xfrm>
          <a:prstGeom prst="rect">
            <a:avLst/>
          </a:prstGeom>
        </p:spPr>
        <p:txBody>
          <a:bodyPr lIns="0" tIns="0" rIns="0" bIns="0" rtlCol="0" anchor="t">
            <a:spAutoFit/>
          </a:bodyPr>
          <a:lstStyle/>
          <a:p>
            <a:pPr algn="ctr">
              <a:lnSpc>
                <a:spcPts val="1280"/>
              </a:lnSpc>
            </a:pPr>
            <a:r>
              <a:rPr lang="de-CH" sz="1000" b="1" noProof="0" dirty="0">
                <a:solidFill>
                  <a:srgbClr val="000000"/>
                </a:solidFill>
                <a:latin typeface="Montserrat Bold"/>
                <a:ea typeface="Montserrat Bold"/>
                <a:cs typeface="Montserrat Bold"/>
                <a:sym typeface="Montserrat Bold"/>
              </a:rPr>
              <a:t>Auf Entscheidung warten</a:t>
            </a:r>
          </a:p>
        </p:txBody>
      </p:sp>
      <p:sp>
        <p:nvSpPr>
          <p:cNvPr id="67" name="TextBox 67"/>
          <p:cNvSpPr txBox="1"/>
          <p:nvPr/>
        </p:nvSpPr>
        <p:spPr>
          <a:xfrm>
            <a:off x="10205364" y="2692788"/>
            <a:ext cx="1270000" cy="129010"/>
          </a:xfrm>
          <a:prstGeom prst="rect">
            <a:avLst/>
          </a:prstGeom>
        </p:spPr>
        <p:txBody>
          <a:bodyPr wrap="square" lIns="0" tIns="0" rIns="0" bIns="0" rtlCol="0" anchor="t">
            <a:normAutofit fontScale="97992"/>
          </a:bodyPr>
          <a:lstStyle/>
          <a:p>
            <a:pPr algn="ctr">
              <a:lnSpc>
                <a:spcPts val="1121"/>
              </a:lnSpc>
              <a:spcBef>
                <a:spcPct val="0"/>
              </a:spcBef>
            </a:pPr>
            <a:r>
              <a:rPr lang="de-CH" sz="733" b="1" spc="20" noProof="0" dirty="0">
                <a:solidFill>
                  <a:srgbClr val="000000"/>
                </a:solidFill>
                <a:latin typeface="Montserrat Bold"/>
                <a:ea typeface="Montserrat Bold"/>
                <a:cs typeface="Montserrat Bold"/>
                <a:sym typeface="Montserrat Bold"/>
              </a:rPr>
              <a:t>PATIENT KONTAKTIEREN</a:t>
            </a:r>
          </a:p>
        </p:txBody>
      </p:sp>
      <p:sp>
        <p:nvSpPr>
          <p:cNvPr id="68" name="TextBox 68"/>
          <p:cNvSpPr txBox="1"/>
          <p:nvPr/>
        </p:nvSpPr>
        <p:spPr>
          <a:xfrm>
            <a:off x="10117028" y="3274889"/>
            <a:ext cx="1352352" cy="323422"/>
          </a:xfrm>
          <a:prstGeom prst="rect">
            <a:avLst/>
          </a:prstGeom>
        </p:spPr>
        <p:txBody>
          <a:bodyPr wrap="square" lIns="0" tIns="0" rIns="0" bIns="0" rtlCol="0" anchor="t">
            <a:spAutoFit/>
          </a:bodyPr>
          <a:lstStyle/>
          <a:p>
            <a:pPr algn="ctr">
              <a:lnSpc>
                <a:spcPts val="1280"/>
              </a:lnSpc>
            </a:pPr>
            <a:r>
              <a:rPr lang="de-CH" sz="1000" b="1" noProof="0" dirty="0">
                <a:solidFill>
                  <a:srgbClr val="000000"/>
                </a:solidFill>
                <a:latin typeface="Montserrat Bold"/>
                <a:ea typeface="Montserrat Bold"/>
                <a:cs typeface="Montserrat Bold"/>
                <a:sym typeface="Montserrat Bold"/>
              </a:rPr>
              <a:t>Entscheid zur Vorabgenehmigung</a:t>
            </a:r>
          </a:p>
        </p:txBody>
      </p:sp>
      <p:sp>
        <p:nvSpPr>
          <p:cNvPr id="69" name="TextBox 69"/>
          <p:cNvSpPr txBox="1"/>
          <p:nvPr/>
        </p:nvSpPr>
        <p:spPr>
          <a:xfrm>
            <a:off x="4080475" y="3928452"/>
            <a:ext cx="1358158" cy="2222451"/>
          </a:xfrm>
          <a:prstGeom prst="rect">
            <a:avLst/>
          </a:prstGeom>
        </p:spPr>
        <p:txBody>
          <a:bodyPr wrap="square" lIns="0" tIns="0" rIns="0" bIns="0" rtlCol="0" anchor="t">
            <a:normAutofit fontScale="93214"/>
          </a:bodyPr>
          <a:lstStyle/>
          <a:p>
            <a:pPr marL="156164" lvl="1" indent="-78082" algn="ctr">
              <a:lnSpc>
                <a:spcPts val="1187"/>
              </a:lnSpc>
              <a:buFont typeface="Arial"/>
              <a:buChar char="•"/>
            </a:pPr>
            <a:r>
              <a:rPr lang="de-CH" sz="900" noProof="0" dirty="0">
                <a:solidFill>
                  <a:srgbClr val="000000"/>
                </a:solidFill>
                <a:latin typeface="Montserrat"/>
                <a:ea typeface="Montserrat"/>
                <a:cs typeface="Montserrat"/>
                <a:sym typeface="Montserrat"/>
              </a:rPr>
              <a:t>Die Pflegefachperson sammelt alle erforderlichen Unterlagen ein und prüft diese auf Vollständigkeit.</a:t>
            </a:r>
          </a:p>
          <a:p>
            <a:pPr marL="156164" lvl="1" indent="-78082" algn="ctr">
              <a:lnSpc>
                <a:spcPts val="1187"/>
              </a:lnSpc>
              <a:buFont typeface="Arial"/>
              <a:buChar char="•"/>
            </a:pPr>
            <a:r>
              <a:rPr lang="de-CH" sz="900" noProof="0" dirty="0">
                <a:solidFill>
                  <a:srgbClr val="000000"/>
                </a:solidFill>
                <a:latin typeface="Montserrat"/>
                <a:ea typeface="Montserrat"/>
                <a:cs typeface="Montserrat"/>
                <a:sym typeface="Montserrat"/>
              </a:rPr>
              <a:t>Die Unterlagen werden an den Versicherungskoordinator (TPPs) weitergeleitet.</a:t>
            </a:r>
          </a:p>
        </p:txBody>
      </p:sp>
      <p:sp>
        <p:nvSpPr>
          <p:cNvPr id="70" name="TextBox 70"/>
          <p:cNvSpPr txBox="1"/>
          <p:nvPr/>
        </p:nvSpPr>
        <p:spPr>
          <a:xfrm>
            <a:off x="5573180" y="3882881"/>
            <a:ext cx="1345708" cy="1984967"/>
          </a:xfrm>
          <a:prstGeom prst="rect">
            <a:avLst/>
          </a:prstGeom>
        </p:spPr>
        <p:txBody>
          <a:bodyPr wrap="square" lIns="0" tIns="0" rIns="0" bIns="0" rtlCol="0" anchor="t">
            <a:normAutofit fontScale="98941"/>
          </a:bodyPr>
          <a:lstStyle/>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Der Versicherungskoordinator prüft die medizinischen Unterlagen und die Behandlungsdetails.</a:t>
            </a:r>
          </a:p>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Der Vorabgenehmigungsantrag wird zusammen mit den erforderlichen Belegen bei der Versicherungsgesellschaft eingereicht.</a:t>
            </a:r>
          </a:p>
        </p:txBody>
      </p:sp>
      <p:sp>
        <p:nvSpPr>
          <p:cNvPr id="71" name="TextBox 71"/>
          <p:cNvSpPr txBox="1"/>
          <p:nvPr/>
        </p:nvSpPr>
        <p:spPr>
          <a:xfrm>
            <a:off x="7247411" y="3882881"/>
            <a:ext cx="1079500" cy="2756909"/>
          </a:xfrm>
          <a:prstGeom prst="rect">
            <a:avLst/>
          </a:prstGeom>
        </p:spPr>
        <p:txBody>
          <a:bodyPr lIns="0" tIns="0" rIns="0" bIns="0" rtlCol="0" anchor="t">
            <a:spAutoFit/>
          </a:bodyPr>
          <a:lstStyle/>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Die Versicherungsgesellschaft prüft die Versicherungsberechtigung des Patienten, die Versicherungsbedingungen sowie die medizinische Notwendigkeit der vorgeschlagenen Behandlung.</a:t>
            </a:r>
          </a:p>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Sie kann vom Spital zusätzliche Informationen oder Belege anfordern.</a:t>
            </a:r>
          </a:p>
        </p:txBody>
      </p:sp>
      <p:sp>
        <p:nvSpPr>
          <p:cNvPr id="72" name="TextBox 72"/>
          <p:cNvSpPr txBox="1"/>
          <p:nvPr/>
        </p:nvSpPr>
        <p:spPr>
          <a:xfrm>
            <a:off x="8710291" y="3882882"/>
            <a:ext cx="1167835" cy="1583046"/>
          </a:xfrm>
          <a:prstGeom prst="rect">
            <a:avLst/>
          </a:prstGeom>
        </p:spPr>
        <p:txBody>
          <a:bodyPr wrap="square" lIns="0" tIns="0" rIns="0" bIns="0" rtlCol="0" anchor="t">
            <a:normAutofit/>
          </a:bodyPr>
          <a:lstStyle/>
          <a:p>
            <a:pPr marL="156164" lvl="1" indent="-78082" algn="ctr">
              <a:lnSpc>
                <a:spcPts val="1187"/>
              </a:lnSpc>
              <a:buFont typeface="Arial"/>
              <a:buChar char="•"/>
            </a:pPr>
            <a:r>
              <a:rPr lang="de-CH" sz="800" noProof="0" dirty="0">
                <a:solidFill>
                  <a:srgbClr val="000000"/>
                </a:solidFill>
                <a:latin typeface="Montserrat"/>
                <a:ea typeface="Montserrat"/>
                <a:cs typeface="Montserrat"/>
                <a:sym typeface="Montserrat"/>
              </a:rPr>
              <a:t>Das Spital wartet auf den Entscheid der Versicherungsgesellschaft bezüglich der Kostenübernahme. (5–7 Werktage</a:t>
            </a:r>
            <a:r>
              <a:rPr lang="de-CH" sz="724" noProof="0" dirty="0">
                <a:solidFill>
                  <a:srgbClr val="000000"/>
                </a:solidFill>
                <a:latin typeface="Montserrat"/>
                <a:ea typeface="Montserrat"/>
                <a:cs typeface="Montserrat"/>
                <a:sym typeface="Montserrat"/>
              </a:rPr>
              <a:t>)</a:t>
            </a:r>
          </a:p>
        </p:txBody>
      </p:sp>
      <p:sp>
        <p:nvSpPr>
          <p:cNvPr id="73" name="TextBox 73"/>
          <p:cNvSpPr txBox="1"/>
          <p:nvPr/>
        </p:nvSpPr>
        <p:spPr>
          <a:xfrm>
            <a:off x="10235078" y="3858159"/>
            <a:ext cx="1079500" cy="753861"/>
          </a:xfrm>
          <a:prstGeom prst="rect">
            <a:avLst/>
          </a:prstGeom>
        </p:spPr>
        <p:txBody>
          <a:bodyPr lIns="0" tIns="0" rIns="0" bIns="0" rtlCol="0" anchor="t">
            <a:spAutoFit/>
          </a:bodyPr>
          <a:lstStyle/>
          <a:p>
            <a:pPr algn="ctr">
              <a:lnSpc>
                <a:spcPts val="1187"/>
              </a:lnSpc>
            </a:pPr>
            <a:r>
              <a:rPr lang="de-CH" sz="800" noProof="0" dirty="0">
                <a:solidFill>
                  <a:srgbClr val="000000"/>
                </a:solidFill>
                <a:latin typeface="Montserrat"/>
                <a:ea typeface="Montserrat"/>
                <a:cs typeface="Montserrat"/>
                <a:sym typeface="Montserrat"/>
              </a:rPr>
              <a:t>Genehmigt</a:t>
            </a:r>
          </a:p>
          <a:p>
            <a:pPr algn="ctr">
              <a:lnSpc>
                <a:spcPts val="1187"/>
              </a:lnSpc>
            </a:pPr>
            <a:endParaRPr lang="de-CH" sz="800" noProof="0" dirty="0">
              <a:solidFill>
                <a:srgbClr val="000000"/>
              </a:solidFill>
              <a:latin typeface="Montserrat"/>
              <a:ea typeface="Montserrat"/>
              <a:cs typeface="Montserrat"/>
              <a:sym typeface="Montserrat"/>
            </a:endParaRPr>
          </a:p>
          <a:p>
            <a:pPr algn="ctr">
              <a:lnSpc>
                <a:spcPts val="1187"/>
              </a:lnSpc>
            </a:pPr>
            <a:r>
              <a:rPr lang="de-CH" sz="800" noProof="0" dirty="0">
                <a:solidFill>
                  <a:srgbClr val="000000"/>
                </a:solidFill>
                <a:latin typeface="Montserrat"/>
                <a:ea typeface="Montserrat"/>
                <a:cs typeface="Montserrat"/>
                <a:sym typeface="Montserrat"/>
              </a:rPr>
              <a:t>teilweise genehmigt</a:t>
            </a:r>
          </a:p>
          <a:p>
            <a:pPr algn="ctr">
              <a:lnSpc>
                <a:spcPts val="1187"/>
              </a:lnSpc>
            </a:pPr>
            <a:endParaRPr lang="de-CH" sz="800" noProof="0" dirty="0">
              <a:solidFill>
                <a:srgbClr val="000000"/>
              </a:solidFill>
              <a:latin typeface="Montserrat"/>
              <a:ea typeface="Montserrat"/>
              <a:cs typeface="Montserrat"/>
              <a:sym typeface="Montserrat"/>
            </a:endParaRPr>
          </a:p>
          <a:p>
            <a:pPr algn="ctr">
              <a:lnSpc>
                <a:spcPts val="1187"/>
              </a:lnSpc>
            </a:pPr>
            <a:r>
              <a:rPr lang="de-CH" sz="800" noProof="0" dirty="0">
                <a:solidFill>
                  <a:srgbClr val="000000"/>
                </a:solidFill>
                <a:latin typeface="Montserrat"/>
                <a:ea typeface="Montserrat"/>
                <a:cs typeface="Montserrat"/>
                <a:sym typeface="Montserrat"/>
              </a:rPr>
              <a:t>Abgelehnt</a:t>
            </a:r>
          </a:p>
        </p:txBody>
      </p:sp>
      <p:sp>
        <p:nvSpPr>
          <p:cNvPr id="74" name="TextBox 74"/>
          <p:cNvSpPr txBox="1"/>
          <p:nvPr/>
        </p:nvSpPr>
        <p:spPr>
          <a:xfrm>
            <a:off x="2507279" y="400672"/>
            <a:ext cx="7291791" cy="846386"/>
          </a:xfrm>
          <a:prstGeom prst="rect">
            <a:avLst/>
          </a:prstGeom>
        </p:spPr>
        <p:txBody>
          <a:bodyPr lIns="0" tIns="0" rIns="0" bIns="0" rtlCol="0" anchor="ctr">
            <a:normAutofit fontScale="98000"/>
          </a:bodyPr>
          <a:lstStyle/>
          <a:p>
            <a:pPr algn="ctr">
              <a:lnSpc>
                <a:spcPts val="3304"/>
              </a:lnSpc>
              <a:spcBef>
                <a:spcPct val="0"/>
              </a:spcBef>
            </a:pPr>
            <a:r>
              <a:rPr lang="de-CH" sz="2800" b="1" noProof="0" dirty="0">
                <a:solidFill>
                  <a:srgbClr val="000000"/>
                </a:solidFill>
                <a:latin typeface="Montserrat Bold"/>
                <a:ea typeface="Montserrat Bold"/>
                <a:cs typeface="Montserrat Bold"/>
                <a:sym typeface="Montserrat Bold"/>
              </a:rPr>
              <a:t>Vorabgenehmigungsverfahren</a:t>
            </a:r>
          </a:p>
        </p:txBody>
      </p:sp>
    </p:spTree>
    <p:extLst>
      <p:ext uri="{BB962C8B-B14F-4D97-AF65-F5344CB8AC3E}">
        <p14:creationId xmlns:p14="http://schemas.microsoft.com/office/powerpoint/2010/main" val="2666007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p:cNvPicPr/>
          <p:nvPr/>
        </p:nvPicPr>
        <p:blipFill>
          <a:blip r:embed="rId2"/>
          <a:stretch/>
        </p:blipFill>
        <p:spPr>
          <a:xfrm>
            <a:off x="9871393" y="404771"/>
            <a:ext cx="1761480" cy="599400"/>
          </a:xfrm>
          <a:prstGeom prst="rect">
            <a:avLst/>
          </a:prstGeom>
          <a:ln w="0">
            <a:noFill/>
          </a:ln>
        </p:spPr>
      </p:pic>
      <p:sp>
        <p:nvSpPr>
          <p:cNvPr id="44" name="Rectangle 43"/>
          <p:cNvSpPr/>
          <p:nvPr/>
        </p:nvSpPr>
        <p:spPr>
          <a:xfrm>
            <a:off x="2239133" y="4230377"/>
            <a:ext cx="7828779" cy="1865825"/>
          </a:xfrm>
          <a:prstGeom prst="rect">
            <a:avLst/>
          </a:prstGeom>
          <a:noFill/>
          <a:ln w="38100">
            <a:solidFill>
              <a:schemeClr val="tx1"/>
            </a:solidFill>
          </a:ln>
        </p:spPr>
        <p:style>
          <a:lnRef idx="0">
            <a:scrgbClr r="0" g="0" b="0"/>
          </a:lnRef>
          <a:fillRef idx="0">
            <a:scrgbClr r="0" g="0" b="0"/>
          </a:fillRef>
          <a:effectRef idx="0">
            <a:scrgbClr r="0" g="0" b="0"/>
          </a:effectRef>
          <a:fontRef idx="minor"/>
        </p:style>
        <p:txBody>
          <a:bodyPr lIns="90000" tIns="45000" rIns="90000" bIns="45000">
            <a:noAutofit/>
          </a:bodyPr>
          <a:lstStyle/>
          <a:p>
            <a:pPr defTabSz="914377">
              <a:defRPr/>
            </a:pPr>
            <a:r>
              <a:rPr lang="de-CH" b="1" spc="-1" noProof="0" dirty="0">
                <a:solidFill>
                  <a:srgbClr val="244061"/>
                </a:solidFill>
                <a:latin typeface="THSarabunPSK-Bold"/>
                <a:ea typeface="THSarabunPSK-Bold"/>
                <a:cs typeface="DejaVu Sans"/>
              </a:rPr>
              <a:t>LEISTUNGEN:</a:t>
            </a:r>
          </a:p>
          <a:p>
            <a:pPr defTabSz="914377">
              <a:defRPr/>
            </a:pPr>
            <a:r>
              <a:rPr lang="de-CH" spc="-1" noProof="0" dirty="0">
                <a:solidFill>
                  <a:srgbClr val="000000"/>
                </a:solidFill>
                <a:latin typeface="SymbolMT"/>
                <a:ea typeface="SymbolMT"/>
                <a:cs typeface="DejaVu Sans"/>
              </a:rPr>
              <a:t> </a:t>
            </a:r>
            <a:r>
              <a:rPr lang="de-CH" b="1" spc="-1" noProof="0" dirty="0">
                <a:solidFill>
                  <a:srgbClr val="244061"/>
                </a:solidFill>
                <a:latin typeface="THSarabunPSK-Bold"/>
                <a:ea typeface="THSarabunPSK-Bold"/>
                <a:cs typeface="DejaVu Sans"/>
              </a:rPr>
              <a:t>Rabatt auf stationäre und ambulante medizinische Kosten </a:t>
            </a:r>
            <a:r>
              <a:rPr lang="de-CH" b="1" spc="-1" noProof="0" dirty="0">
                <a:solidFill>
                  <a:srgbClr val="FF0000"/>
                </a:solidFill>
                <a:latin typeface="THSarabunPSK-Bold"/>
                <a:ea typeface="THSarabunPSK-Bold"/>
                <a:cs typeface="DejaVu Sans"/>
              </a:rPr>
              <a:t>von bis zu 15 %</a:t>
            </a:r>
            <a:endParaRPr lang="de-CH" spc="-1" noProof="0" dirty="0">
              <a:solidFill>
                <a:prstClr val="black"/>
              </a:solidFill>
              <a:latin typeface="Arial"/>
              <a:ea typeface="DejaVu Sans"/>
              <a:cs typeface="DejaVu Sans"/>
            </a:endParaRPr>
          </a:p>
          <a:p>
            <a:pPr defTabSz="914377">
              <a:defRPr/>
            </a:pPr>
            <a:r>
              <a:rPr lang="de-CH" spc="-1" noProof="0" dirty="0">
                <a:solidFill>
                  <a:srgbClr val="000000"/>
                </a:solidFill>
                <a:latin typeface="SymbolMT"/>
                <a:ea typeface="SymbolMT"/>
                <a:cs typeface="DejaVu Sans"/>
              </a:rPr>
              <a:t> </a:t>
            </a:r>
            <a:r>
              <a:rPr lang="de-CH" b="1" spc="-1" noProof="0" dirty="0">
                <a:solidFill>
                  <a:srgbClr val="244061"/>
                </a:solidFill>
                <a:latin typeface="THSarabunPSK-Bold"/>
                <a:ea typeface="THSarabunPSK-Bold"/>
                <a:cs typeface="DejaVu Sans"/>
              </a:rPr>
              <a:t>Rabatt auf die Zimmerpreise bei stationären Aufenthalten </a:t>
            </a:r>
            <a:r>
              <a:rPr lang="de-CH" b="1" spc="-1" noProof="0" dirty="0">
                <a:solidFill>
                  <a:srgbClr val="FF0000"/>
                </a:solidFill>
                <a:latin typeface="THSarabunPSK-Bold"/>
                <a:ea typeface="THSarabunPSK-Bold"/>
                <a:cs typeface="DejaVu Sans"/>
              </a:rPr>
              <a:t>von bis zu 50 %</a:t>
            </a:r>
          </a:p>
          <a:p>
            <a:pPr defTabSz="914377">
              <a:defRPr/>
            </a:pPr>
            <a:r>
              <a:rPr lang="de-CH" spc="-1" noProof="0" dirty="0">
                <a:solidFill>
                  <a:srgbClr val="000000"/>
                </a:solidFill>
                <a:latin typeface="SymbolMT"/>
                <a:ea typeface="SymbolMT"/>
                <a:cs typeface="DejaVu Sans"/>
              </a:rPr>
              <a:t> </a:t>
            </a:r>
            <a:r>
              <a:rPr lang="de-CH" b="1" spc="-1" noProof="0" dirty="0">
                <a:solidFill>
                  <a:srgbClr val="4472C4">
                    <a:lumMod val="50000"/>
                  </a:srgbClr>
                </a:solidFill>
                <a:latin typeface="THSarabunPSK-Bold"/>
                <a:ea typeface="THSarabunPSK-Bold"/>
                <a:cs typeface="DejaVu Sans"/>
              </a:rPr>
              <a:t>Kostenloses Gesundheitscheck-Set im Wert von </a:t>
            </a:r>
            <a:r>
              <a:rPr lang="de-CH" b="1" spc="-1" noProof="0" dirty="0">
                <a:solidFill>
                  <a:srgbClr val="FF0000"/>
                </a:solidFill>
                <a:latin typeface="THSarabunPSK-Bold"/>
                <a:ea typeface="THSarabunPSK-Bold"/>
                <a:cs typeface="DejaVu Sans"/>
              </a:rPr>
              <a:t>bis zu 63'300 Baht </a:t>
            </a:r>
          </a:p>
          <a:p>
            <a:pPr defTabSz="914377">
              <a:defRPr/>
            </a:pPr>
            <a:endParaRPr lang="de-CH" b="1" spc="-1" noProof="0" dirty="0">
              <a:solidFill>
                <a:srgbClr val="FF0000"/>
              </a:solidFill>
              <a:latin typeface="THSarabunPSK-Bold"/>
              <a:ea typeface="THSarabunPSK-Bold"/>
              <a:cs typeface="DejaVu Sans"/>
            </a:endParaRPr>
          </a:p>
          <a:p>
            <a:pPr defTabSz="914377">
              <a:defRPr/>
            </a:pPr>
            <a:r>
              <a:rPr lang="de-CH" sz="2000" spc="-1" noProof="0" dirty="0">
                <a:solidFill>
                  <a:srgbClr val="4472C4">
                    <a:lumMod val="75000"/>
                  </a:srgbClr>
                </a:solidFill>
                <a:latin typeface="THSarabunPSK-Bold"/>
                <a:ea typeface="THSarabunPSK-Bold"/>
                <a:cs typeface="DejaVu Sans"/>
              </a:rPr>
              <a:t>«Ausschliesslich für das Bangkok Hospital Hua Hin»</a:t>
            </a:r>
            <a:r>
              <a:rPr lang="de-CH" sz="2000" noProof="0" dirty="0">
                <a:solidFill>
                  <a:srgbClr val="4472C4">
                    <a:lumMod val="75000"/>
                  </a:srgbClr>
                </a:solidFill>
                <a:latin typeface="Arial"/>
                <a:ea typeface="DejaVu Sans"/>
                <a:cs typeface="DejaVu Sans"/>
              </a:rPr>
              <a:t>    </a:t>
            </a:r>
            <a:r>
              <a:rPr lang="de-CH" sz="2000" spc="-1" noProof="0" dirty="0">
                <a:solidFill>
                  <a:srgbClr val="4472C4">
                    <a:lumMod val="75000"/>
                  </a:srgbClr>
                </a:solidFill>
                <a:latin typeface="THSarabunPSK-Bold"/>
                <a:ea typeface="THSarabunPSK-Bold"/>
                <a:cs typeface="DejaVu Sans"/>
              </a:rPr>
              <a:t>sofort einsatzbereit!</a:t>
            </a:r>
            <a:endParaRPr lang="de-CH" sz="2000" spc="-1" noProof="0" dirty="0">
              <a:solidFill>
                <a:srgbClr val="4472C4">
                  <a:lumMod val="75000"/>
                </a:srgbClr>
              </a:solidFill>
              <a:latin typeface="Arial"/>
              <a:ea typeface="DejaVu Sans"/>
              <a:cs typeface="DejaVu Sans"/>
            </a:endParaRPr>
          </a:p>
        </p:txBody>
      </p:sp>
      <p:pic>
        <p:nvPicPr>
          <p:cNvPr id="47" name="Picture 46"/>
          <p:cNvPicPr/>
          <p:nvPr/>
        </p:nvPicPr>
        <p:blipFill>
          <a:blip r:embed="rId3"/>
          <a:stretch/>
        </p:blipFill>
        <p:spPr>
          <a:xfrm>
            <a:off x="1" y="6123213"/>
            <a:ext cx="4914900" cy="716787"/>
          </a:xfrm>
          <a:prstGeom prst="rect">
            <a:avLst/>
          </a:prstGeom>
          <a:ln w="0">
            <a:noFill/>
          </a:ln>
        </p:spPr>
      </p:pic>
      <p:pic>
        <p:nvPicPr>
          <p:cNvPr id="2" name="Picture 1"/>
          <p:cNvPicPr>
            <a:picLocks noChangeAspect="1"/>
          </p:cNvPicPr>
          <p:nvPr/>
        </p:nvPicPr>
        <p:blipFill>
          <a:blip r:embed="rId4"/>
          <a:stretch>
            <a:fillRect/>
          </a:stretch>
        </p:blipFill>
        <p:spPr>
          <a:xfrm>
            <a:off x="2818269" y="177537"/>
            <a:ext cx="6011177" cy="932769"/>
          </a:xfrm>
          <a:prstGeom prst="rect">
            <a:avLst/>
          </a:prstGeom>
        </p:spPr>
      </p:pic>
      <p:grpSp>
        <p:nvGrpSpPr>
          <p:cNvPr id="4" name="Group 3"/>
          <p:cNvGrpSpPr/>
          <p:nvPr/>
        </p:nvGrpSpPr>
        <p:grpSpPr>
          <a:xfrm>
            <a:off x="1473040" y="1110306"/>
            <a:ext cx="9360969" cy="2905888"/>
            <a:chOff x="1424052" y="1159250"/>
            <a:chExt cx="9360969" cy="2905886"/>
          </a:xfrm>
        </p:grpSpPr>
        <p:pic>
          <p:nvPicPr>
            <p:cNvPr id="43" name="Picture 42"/>
            <p:cNvPicPr/>
            <p:nvPr/>
          </p:nvPicPr>
          <p:blipFill>
            <a:blip r:embed="rId5"/>
            <a:stretch/>
          </p:blipFill>
          <p:spPr>
            <a:xfrm>
              <a:off x="1424052" y="1159250"/>
              <a:ext cx="9360969" cy="2133749"/>
            </a:xfrm>
            <a:prstGeom prst="rect">
              <a:avLst/>
            </a:prstGeom>
            <a:ln w="0">
              <a:noFill/>
            </a:ln>
          </p:spPr>
        </p:pic>
        <p:sp>
          <p:nvSpPr>
            <p:cNvPr id="3" name="Rectangle 2"/>
            <p:cNvSpPr/>
            <p:nvPr/>
          </p:nvSpPr>
          <p:spPr>
            <a:xfrm>
              <a:off x="8346621" y="3415796"/>
              <a:ext cx="1981200" cy="584775"/>
            </a:xfrm>
            <a:prstGeom prst="rect">
              <a:avLst/>
            </a:prstGeom>
          </p:spPr>
          <p:txBody>
            <a:bodyPr wrap="square">
              <a:spAutoFit/>
            </a:bodyPr>
            <a:lstStyle/>
            <a:p>
              <a:pPr defTabSz="914377"/>
              <a:r>
                <a:rPr lang="de-CH" sz="1600" b="1" noProof="0" dirty="0">
                  <a:solidFill>
                    <a:srgbClr val="002D73"/>
                  </a:solidFill>
                  <a:latin typeface="satoshi"/>
                  <a:ea typeface="DejaVu Sans"/>
                  <a:cs typeface="DejaVu Sans"/>
                </a:rPr>
                <a:t>Mitgliedsbeitrag</a:t>
              </a:r>
            </a:p>
            <a:p>
              <a:pPr defTabSz="914377"/>
              <a:r>
                <a:rPr lang="de-CH" sz="1600" noProof="0" dirty="0">
                  <a:solidFill>
                    <a:srgbClr val="363636"/>
                  </a:solidFill>
                  <a:latin typeface="satoshi"/>
                  <a:ea typeface="DejaVu Sans"/>
                  <a:cs typeface="DejaVu Sans"/>
                </a:rPr>
                <a:t>4'500 Baht</a:t>
              </a:r>
            </a:p>
          </p:txBody>
        </p:sp>
        <p:sp>
          <p:nvSpPr>
            <p:cNvPr id="12" name="Rectangle 11"/>
            <p:cNvSpPr/>
            <p:nvPr/>
          </p:nvSpPr>
          <p:spPr>
            <a:xfrm>
              <a:off x="6234793" y="3453348"/>
              <a:ext cx="1981200" cy="584775"/>
            </a:xfrm>
            <a:prstGeom prst="rect">
              <a:avLst/>
            </a:prstGeom>
          </p:spPr>
          <p:txBody>
            <a:bodyPr wrap="square">
              <a:spAutoFit/>
            </a:bodyPr>
            <a:lstStyle/>
            <a:p>
              <a:pPr defTabSz="914377"/>
              <a:r>
                <a:rPr lang="de-CH" sz="1600" b="1" noProof="0" dirty="0">
                  <a:solidFill>
                    <a:srgbClr val="002D73"/>
                  </a:solidFill>
                  <a:latin typeface="satoshi"/>
                  <a:ea typeface="DejaVu Sans"/>
                  <a:cs typeface="DejaVu Sans"/>
                </a:rPr>
                <a:t>Mitgliedsbeitrag</a:t>
              </a:r>
            </a:p>
            <a:p>
              <a:pPr defTabSz="914377"/>
              <a:r>
                <a:rPr lang="de-CH" sz="1600" noProof="0" dirty="0">
                  <a:solidFill>
                    <a:srgbClr val="363636"/>
                  </a:solidFill>
                  <a:latin typeface="satoshi"/>
                  <a:ea typeface="DejaVu Sans"/>
                  <a:cs typeface="DejaVu Sans"/>
                </a:rPr>
                <a:t>5'000 Baht</a:t>
              </a:r>
            </a:p>
          </p:txBody>
        </p:sp>
        <p:sp>
          <p:nvSpPr>
            <p:cNvPr id="13" name="Rectangle 12"/>
            <p:cNvSpPr/>
            <p:nvPr/>
          </p:nvSpPr>
          <p:spPr>
            <a:xfrm>
              <a:off x="1751011" y="3480361"/>
              <a:ext cx="1981200" cy="584775"/>
            </a:xfrm>
            <a:prstGeom prst="rect">
              <a:avLst/>
            </a:prstGeom>
          </p:spPr>
          <p:txBody>
            <a:bodyPr wrap="square">
              <a:spAutoFit/>
            </a:bodyPr>
            <a:lstStyle/>
            <a:p>
              <a:pPr defTabSz="914377"/>
              <a:r>
                <a:rPr lang="de-CH" sz="1600" b="1" noProof="0" dirty="0">
                  <a:solidFill>
                    <a:srgbClr val="002D73"/>
                  </a:solidFill>
                  <a:latin typeface="satoshi"/>
                  <a:ea typeface="DejaVu Sans"/>
                  <a:cs typeface="DejaVu Sans"/>
                </a:rPr>
                <a:t>Mitgliedsbeitrag</a:t>
              </a:r>
            </a:p>
            <a:p>
              <a:pPr defTabSz="914377"/>
              <a:r>
                <a:rPr lang="de-CH" sz="1600" noProof="0" dirty="0">
                  <a:solidFill>
                    <a:srgbClr val="363636"/>
                  </a:solidFill>
                  <a:latin typeface="satoshi"/>
                  <a:ea typeface="DejaVu Sans"/>
                  <a:cs typeface="DejaVu Sans"/>
                </a:rPr>
                <a:t>40'000 Baht</a:t>
              </a:r>
            </a:p>
          </p:txBody>
        </p:sp>
        <p:sp>
          <p:nvSpPr>
            <p:cNvPr id="14" name="Rectangle 13"/>
            <p:cNvSpPr/>
            <p:nvPr/>
          </p:nvSpPr>
          <p:spPr>
            <a:xfrm>
              <a:off x="4016369" y="3453349"/>
              <a:ext cx="1981200" cy="584775"/>
            </a:xfrm>
            <a:prstGeom prst="rect">
              <a:avLst/>
            </a:prstGeom>
          </p:spPr>
          <p:txBody>
            <a:bodyPr wrap="square">
              <a:spAutoFit/>
            </a:bodyPr>
            <a:lstStyle/>
            <a:p>
              <a:pPr defTabSz="914377"/>
              <a:r>
                <a:rPr lang="de-CH" sz="1600" b="1" noProof="0" dirty="0">
                  <a:solidFill>
                    <a:srgbClr val="002D73"/>
                  </a:solidFill>
                  <a:latin typeface="satoshi"/>
                  <a:ea typeface="DejaVu Sans"/>
                  <a:cs typeface="DejaVu Sans"/>
                </a:rPr>
                <a:t>Mitgliedsbeitrag</a:t>
              </a:r>
            </a:p>
            <a:p>
              <a:pPr defTabSz="914377"/>
              <a:r>
                <a:rPr lang="de-CH" sz="1600" noProof="0" dirty="0">
                  <a:solidFill>
                    <a:srgbClr val="363636"/>
                  </a:solidFill>
                  <a:latin typeface="satoshi"/>
                  <a:ea typeface="DejaVu Sans"/>
                  <a:cs typeface="DejaVu Sans"/>
                </a:rPr>
                <a:t>14'000 Baht</a:t>
              </a:r>
            </a:p>
          </p:txBody>
        </p:sp>
      </p:grpSp>
      <p:sp>
        <p:nvSpPr>
          <p:cNvPr id="5" name="Pfeil: nach rechts 4">
            <a:extLst>
              <a:ext uri="{FF2B5EF4-FFF2-40B4-BE49-F238E27FC236}">
                <a16:creationId xmlns:a16="http://schemas.microsoft.com/office/drawing/2014/main" id="{3BA354BA-A8E8-3820-4B52-0890AAFB5B8E}"/>
              </a:ext>
            </a:extLst>
          </p:cNvPr>
          <p:cNvSpPr/>
          <p:nvPr/>
        </p:nvSpPr>
        <p:spPr>
          <a:xfrm>
            <a:off x="7600539" y="5747694"/>
            <a:ext cx="185509" cy="128693"/>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1716157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 t="8734" r="1089" b="28789"/>
          <a:stretch/>
        </p:blipFill>
        <p:spPr>
          <a:xfrm>
            <a:off x="2089643" y="1"/>
            <a:ext cx="8137768" cy="6858000"/>
          </a:xfrm>
          <a:prstGeom prst="rect">
            <a:avLst/>
          </a:prstGeom>
        </p:spPr>
      </p:pic>
      <p:sp>
        <p:nvSpPr>
          <p:cNvPr id="3" name="Textfeld 2">
            <a:extLst>
              <a:ext uri="{FF2B5EF4-FFF2-40B4-BE49-F238E27FC236}">
                <a16:creationId xmlns:a16="http://schemas.microsoft.com/office/drawing/2014/main" id="{9412D933-46B7-6316-CD8D-C43D2C20ABE1}"/>
              </a:ext>
            </a:extLst>
          </p:cNvPr>
          <p:cNvSpPr txBox="1"/>
          <p:nvPr/>
        </p:nvSpPr>
        <p:spPr>
          <a:xfrm>
            <a:off x="108373" y="3975947"/>
            <a:ext cx="1981270" cy="1107996"/>
          </a:xfrm>
          <a:prstGeom prst="rect">
            <a:avLst/>
          </a:prstGeom>
          <a:solidFill>
            <a:schemeClr val="accent2">
              <a:lumMod val="20000"/>
              <a:lumOff val="80000"/>
            </a:schemeClr>
          </a:solidFill>
          <a:effectLst/>
        </p:spPr>
        <p:txBody>
          <a:bodyPr wrap="square" rtlCol="0">
            <a:spAutoFit/>
          </a:bodyPr>
          <a:lstStyle/>
          <a:p>
            <a:r>
              <a:rPr lang="de-CH" sz="1100" b="1" dirty="0"/>
              <a:t>Anmerkung SSHH</a:t>
            </a:r>
            <a:endParaRPr lang="de-CH" sz="1100" dirty="0"/>
          </a:p>
          <a:p>
            <a:r>
              <a:rPr lang="de-CH" sz="1100" dirty="0"/>
              <a:t>Bei einigen Punkten steht ‘…gemäss den Bedingungen des Spitals…’</a:t>
            </a:r>
          </a:p>
          <a:p>
            <a:r>
              <a:rPr lang="de-CH" sz="1100" dirty="0"/>
              <a:t>Frage: wie lauten denn diese Bedingungen?</a:t>
            </a:r>
          </a:p>
        </p:txBody>
      </p:sp>
    </p:spTree>
    <p:extLst>
      <p:ext uri="{BB962C8B-B14F-4D97-AF65-F5344CB8AC3E}">
        <p14:creationId xmlns:p14="http://schemas.microsoft.com/office/powerpoint/2010/main" val="74582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de-CH" sz="5333" b="1" noProof="0" dirty="0"/>
              <a:t>VDO</a:t>
            </a:r>
          </a:p>
        </p:txBody>
      </p:sp>
      <p:sp>
        <p:nvSpPr>
          <p:cNvPr id="4" name="Slide Number Placeholder 3"/>
          <p:cNvSpPr>
            <a:spLocks noGrp="1"/>
          </p:cNvSpPr>
          <p:nvPr>
            <p:ph type="sldNum" sz="quarter" idx="12"/>
          </p:nvPr>
        </p:nvSpPr>
        <p:spPr/>
        <p:txBody>
          <a:bodyPr/>
          <a:lstStyle/>
          <a:p>
            <a:pPr>
              <a:defRPr/>
            </a:pPr>
            <a:fld id="{90A811B4-C562-0A4D-A072-6D616A89350F}" type="slidenum">
              <a:rPr lang="de-CH" noProof="0" smtClean="0"/>
              <a:t>15</a:t>
            </a:fld>
            <a:endParaRPr lang="de-CH" noProof="0" dirty="0"/>
          </a:p>
        </p:txBody>
      </p:sp>
    </p:spTree>
    <p:extLst>
      <p:ext uri="{BB962C8B-B14F-4D97-AF65-F5344CB8AC3E}">
        <p14:creationId xmlns:p14="http://schemas.microsoft.com/office/powerpoint/2010/main" val="2252339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30628" b="27060"/>
          <a:stretch/>
        </p:blipFill>
        <p:spPr>
          <a:xfrm>
            <a:off x="609600" y="1584960"/>
            <a:ext cx="3564781" cy="2011107"/>
          </a:xfrm>
          <a:prstGeom prst="rect">
            <a:avLst/>
          </a:prstGeom>
        </p:spPr>
      </p:pic>
      <p:sp>
        <p:nvSpPr>
          <p:cNvPr id="6" name="Title 1"/>
          <p:cNvSpPr>
            <a:spLocks noGrp="1"/>
          </p:cNvSpPr>
          <p:nvPr>
            <p:ph type="title"/>
          </p:nvPr>
        </p:nvSpPr>
        <p:spPr>
          <a:xfrm>
            <a:off x="609601" y="714103"/>
            <a:ext cx="11411393" cy="733711"/>
          </a:xfrm>
          <a:solidFill>
            <a:schemeClr val="tx2">
              <a:lumMod val="60000"/>
              <a:lumOff val="40000"/>
            </a:schemeClr>
          </a:solidFill>
        </p:spPr>
        <p:txBody>
          <a:bodyPr wrap="square">
            <a:normAutofit fontScale="90000"/>
          </a:bodyPr>
          <a:lstStyle/>
          <a:p>
            <a:r>
              <a:rPr lang="de-CH" sz="5333" b="1" noProof="0" dirty="0"/>
              <a:t>Warum das Bangkok Hospital Hua Hin </a:t>
            </a:r>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6835" y="3763388"/>
            <a:ext cx="3610312" cy="2430379"/>
          </a:xfr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6992" y="1609382"/>
            <a:ext cx="3459395" cy="4889861"/>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8997" y="1609381"/>
            <a:ext cx="3981995" cy="2092760"/>
          </a:xfrm>
          <a:prstGeom prst="rect">
            <a:avLst/>
          </a:prstGeom>
        </p:spPr>
      </p:pic>
      <p:sp>
        <p:nvSpPr>
          <p:cNvPr id="12" name="TextBox 11"/>
          <p:cNvSpPr txBox="1"/>
          <p:nvPr/>
        </p:nvSpPr>
        <p:spPr>
          <a:xfrm>
            <a:off x="7836387" y="3840481"/>
            <a:ext cx="4184605" cy="2965555"/>
          </a:xfrm>
          <a:prstGeom prst="rect">
            <a:avLst/>
          </a:prstGeom>
          <a:noFill/>
        </p:spPr>
        <p:txBody>
          <a:bodyPr wrap="square" rtlCol="0">
            <a:normAutofit fontScale="93616"/>
          </a:bodyPr>
          <a:lstStyle/>
          <a:p>
            <a:pPr marL="380990" indent="-380990">
              <a:buFont typeface="Arial" panose="020B0604020202020204" pitchFamily="34" charset="0"/>
              <a:buChar char="•"/>
            </a:pPr>
            <a:r>
              <a:rPr lang="de-CH" sz="1867" noProof="0" dirty="0"/>
              <a:t>Umfassende Versorgung unter einem Dach</a:t>
            </a:r>
          </a:p>
          <a:p>
            <a:pPr marL="380990" indent="-380990">
              <a:buFont typeface="Arial" panose="020B0604020202020204" pitchFamily="34" charset="0"/>
              <a:buChar char="•"/>
            </a:pPr>
            <a:r>
              <a:rPr lang="de-CH" sz="1867" noProof="0" dirty="0"/>
              <a:t>Fachärzte verschiedener Disziplinen · Modernste Diagnostik und Bildgebung</a:t>
            </a:r>
          </a:p>
          <a:p>
            <a:pPr marL="380990" indent="-380990">
              <a:buFont typeface="Arial" panose="020B0604020202020204" pitchFamily="34" charset="0"/>
              <a:buChar char="•"/>
            </a:pPr>
            <a:r>
              <a:rPr lang="de-CH" sz="1867" noProof="0" dirty="0"/>
              <a:t>Notfall- und Intensivversorgung rund um die Uhr</a:t>
            </a:r>
          </a:p>
          <a:p>
            <a:pPr marL="380990" indent="-380990">
              <a:buFont typeface="Arial" panose="020B0604020202020204" pitchFamily="34" charset="0"/>
              <a:buChar char="•"/>
            </a:pPr>
            <a:r>
              <a:rPr lang="de-CH" sz="1867" noProof="0" dirty="0"/>
              <a:t>Zentrum für Vorsorgeuntersuchungen und Rehabilitation</a:t>
            </a:r>
          </a:p>
          <a:p>
            <a:pPr marL="380990" indent="-380990">
              <a:buFont typeface="Arial" panose="020B0604020202020204" pitchFamily="34" charset="0"/>
              <a:buChar char="•"/>
            </a:pPr>
            <a:r>
              <a:rPr lang="de-CH" sz="1867" noProof="0" dirty="0"/>
              <a:t>JCI-akkreditiert, internationale Standards</a:t>
            </a:r>
          </a:p>
          <a:p>
            <a:pPr marL="380990" indent="-380990">
              <a:buFont typeface="Arial" panose="020B0604020202020204" pitchFamily="34" charset="0"/>
              <a:buChar char="•"/>
            </a:pPr>
            <a:r>
              <a:rPr lang="de-CH" sz="1867" noProof="0" dirty="0"/>
              <a:t>Teil des BDMS-Netzwerks</a:t>
            </a:r>
          </a:p>
        </p:txBody>
      </p:sp>
      <p:sp>
        <p:nvSpPr>
          <p:cNvPr id="2" name="Slide Number Placeholder 1"/>
          <p:cNvSpPr>
            <a:spLocks noGrp="1"/>
          </p:cNvSpPr>
          <p:nvPr>
            <p:ph type="sldNum" sz="quarter" idx="12"/>
          </p:nvPr>
        </p:nvSpPr>
        <p:spPr/>
        <p:txBody>
          <a:bodyPr/>
          <a:lstStyle/>
          <a:p>
            <a:pPr>
              <a:defRPr/>
            </a:pPr>
            <a:fld id="{90A811B4-C562-0A4D-A072-6D616A89350F}" type="slidenum">
              <a:rPr lang="de-CH" noProof="0" smtClean="0"/>
              <a:t>16</a:t>
            </a:fld>
            <a:endParaRPr lang="de-CH" noProof="0" dirty="0"/>
          </a:p>
        </p:txBody>
      </p:sp>
    </p:spTree>
    <p:extLst>
      <p:ext uri="{BB962C8B-B14F-4D97-AF65-F5344CB8AC3E}">
        <p14:creationId xmlns:p14="http://schemas.microsoft.com/office/powerpoint/2010/main" val="3645990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98375" y="262522"/>
            <a:ext cx="5406539" cy="6499684"/>
          </a:xfrm>
        </p:spPr>
      </p:pic>
      <p:sp>
        <p:nvSpPr>
          <p:cNvPr id="11" name="Title 1"/>
          <p:cNvSpPr txBox="1">
            <a:spLocks/>
          </p:cNvSpPr>
          <p:nvPr/>
        </p:nvSpPr>
        <p:spPr>
          <a:xfrm>
            <a:off x="275498" y="262522"/>
            <a:ext cx="5686697" cy="720953"/>
          </a:xfrm>
          <a:prstGeom prst="rect">
            <a:avLst/>
          </a:prstGeom>
          <a:solidFill>
            <a:schemeClr val="tx2">
              <a:lumMod val="60000"/>
              <a:lumOff val="40000"/>
            </a:schemeClr>
          </a:solidFill>
        </p:spPr>
        <p:txBody>
          <a:bodyPr vert="horz" lIns="121920" tIns="60960" rIns="121920" bIns="60960" rtlCol="0" anchor="b">
            <a:noAutofit/>
          </a:bodyPr>
          <a:lstStyle>
            <a:lvl1pPr algn="l" defTabSz="457200" rtl="0" eaLnBrk="1" latinLnBrk="0" hangingPunct="1">
              <a:spcBef>
                <a:spcPct val="0"/>
              </a:spcBef>
              <a:buNone/>
              <a:defRPr sz="2000" b="1" kern="1200">
                <a:solidFill>
                  <a:schemeClr val="tx1"/>
                </a:solidFill>
                <a:latin typeface="+mj-lt"/>
                <a:ea typeface="+mj-ea"/>
                <a:cs typeface="+mj-cs"/>
              </a:defRPr>
            </a:lvl1pPr>
          </a:lstStyle>
          <a:p>
            <a:pPr algn="ctr"/>
            <a:r>
              <a:rPr lang="de-CH" sz="4267" noProof="0" dirty="0"/>
              <a:t>So beginnen Sie</a:t>
            </a:r>
          </a:p>
        </p:txBody>
      </p:sp>
      <p:sp>
        <p:nvSpPr>
          <p:cNvPr id="14" name="TextBox 13"/>
          <p:cNvSpPr txBox="1"/>
          <p:nvPr/>
        </p:nvSpPr>
        <p:spPr>
          <a:xfrm>
            <a:off x="275497" y="1166884"/>
            <a:ext cx="5686697" cy="5554591"/>
          </a:xfrm>
          <a:prstGeom prst="rect">
            <a:avLst/>
          </a:prstGeom>
          <a:solidFill>
            <a:schemeClr val="accent1">
              <a:lumMod val="20000"/>
              <a:lumOff val="80000"/>
            </a:schemeClr>
          </a:solidFill>
        </p:spPr>
        <p:txBody>
          <a:bodyPr wrap="square" rtlCol="0">
            <a:normAutofit fontScale="95357"/>
          </a:bodyPr>
          <a:lstStyle/>
          <a:p>
            <a:r>
              <a:rPr lang="de-CH" sz="2400" b="1" noProof="0" dirty="0"/>
              <a:t>Drei einfache Schritte:</a:t>
            </a:r>
          </a:p>
          <a:p>
            <a:pPr lvl="0"/>
            <a:r>
              <a:rPr lang="de-CH" sz="1867" noProof="0" dirty="0"/>
              <a:t>Schritt 1: </a:t>
            </a:r>
            <a:r>
              <a:rPr lang="de-CH" sz="1867" b="1" noProof="0" dirty="0"/>
              <a:t>Kontaktieren Sie das IMCC </a:t>
            </a:r>
            <a:r>
              <a:rPr lang="de-CH" sz="1867" noProof="0" dirty="0"/>
              <a:t>oder suchen Sie den IMCC-Schalter auf </a:t>
            </a:r>
          </a:p>
          <a:p>
            <a:pPr lvl="0"/>
            <a:endParaRPr lang="de-CH" sz="2400" noProof="0" dirty="0"/>
          </a:p>
          <a:p>
            <a:pPr lvl="0"/>
            <a:endParaRPr lang="de-CH" sz="2400" noProof="0" dirty="0"/>
          </a:p>
          <a:p>
            <a:pPr lvl="0"/>
            <a:endParaRPr lang="de-CH" sz="2400" noProof="0" dirty="0"/>
          </a:p>
          <a:p>
            <a:pPr lvl="0"/>
            <a:endParaRPr lang="de-CH" sz="1467" noProof="0" dirty="0"/>
          </a:p>
          <a:p>
            <a:pPr lvl="0"/>
            <a:endParaRPr lang="de-CH" sz="1467" noProof="0" dirty="0"/>
          </a:p>
          <a:p>
            <a:pPr lvl="0"/>
            <a:endParaRPr lang="de-CH" sz="1467" noProof="0" dirty="0"/>
          </a:p>
          <a:p>
            <a:pPr lvl="0"/>
            <a:endParaRPr lang="de-CH" sz="1467" noProof="0" dirty="0"/>
          </a:p>
          <a:p>
            <a:pPr lvl="0"/>
            <a:endParaRPr lang="de-CH" sz="1867" noProof="0" dirty="0"/>
          </a:p>
          <a:p>
            <a:pPr lvl="0"/>
            <a:endParaRPr lang="de-CH" sz="1867" noProof="0" dirty="0"/>
          </a:p>
          <a:p>
            <a:pPr lvl="0"/>
            <a:endParaRPr lang="de-CH" sz="1867" dirty="0"/>
          </a:p>
          <a:p>
            <a:pPr lvl="0"/>
            <a:r>
              <a:rPr lang="de-CH" sz="1867" noProof="0" dirty="0"/>
              <a:t>Schritt 2: </a:t>
            </a:r>
            <a:r>
              <a:rPr lang="de-CH" sz="1867" b="1" noProof="0" dirty="0"/>
              <a:t>Ihr erster Besuch </a:t>
            </a:r>
            <a:r>
              <a:rPr lang="de-CH" sz="1867" noProof="0" dirty="0"/>
              <a:t>– Treffen Sie Ihren Hausarzt (bitte </a:t>
            </a:r>
            <a:r>
              <a:rPr lang="de-CH" sz="1867" u="sng" noProof="0" dirty="0"/>
              <a:t>mitbringen: Medikamentenliste, bisherige Krankenakten, Versicherungskarte / Reisepass</a:t>
            </a:r>
            <a:r>
              <a:rPr lang="de-CH" sz="1867" noProof="0" dirty="0"/>
              <a:t>)</a:t>
            </a:r>
          </a:p>
          <a:p>
            <a:pPr lvl="0"/>
            <a:endParaRPr lang="de-CH" sz="1867" noProof="0" dirty="0"/>
          </a:p>
          <a:p>
            <a:pPr lvl="0"/>
            <a:r>
              <a:rPr lang="de-CH" sz="1867" noProof="0" dirty="0"/>
              <a:t>Schritt 3: </a:t>
            </a:r>
            <a:r>
              <a:rPr lang="de-CH" sz="1867" b="1" noProof="0" dirty="0"/>
              <a:t>Erhalten Sie </a:t>
            </a:r>
            <a:r>
              <a:rPr lang="de-CH" sz="1867" noProof="0" dirty="0"/>
              <a:t>Ihren persönlichen Gesundheitsplan</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5270" y="2505676"/>
            <a:ext cx="565810" cy="565810"/>
          </a:xfrm>
          <a:prstGeom prst="rect">
            <a:avLst/>
          </a:prstGeom>
        </p:spPr>
      </p:pic>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5271" y="3402193"/>
            <a:ext cx="614188" cy="497140"/>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6101" y="4023150"/>
            <a:ext cx="578650" cy="534274"/>
          </a:xfrm>
          <a:prstGeom prst="rect">
            <a:avLst/>
          </a:prstGeom>
        </p:spPr>
      </p:pic>
      <p:sp>
        <p:nvSpPr>
          <p:cNvPr id="20" name="TextBox 19"/>
          <p:cNvSpPr txBox="1"/>
          <p:nvPr/>
        </p:nvSpPr>
        <p:spPr>
          <a:xfrm>
            <a:off x="424115" y="2661117"/>
            <a:ext cx="2162537" cy="410369"/>
          </a:xfrm>
          <a:prstGeom prst="rect">
            <a:avLst/>
          </a:prstGeom>
          <a:solidFill>
            <a:srgbClr val="00B050"/>
          </a:solidFill>
        </p:spPr>
        <p:txBody>
          <a:bodyPr wrap="square" rtlCol="0">
            <a:normAutofit fontScale="90312"/>
          </a:bodyPr>
          <a:lstStyle/>
          <a:p>
            <a:r>
              <a:rPr lang="de-CH" sz="1867" noProof="0" dirty="0"/>
              <a:t>Tel.: +66 800 501 424</a:t>
            </a:r>
          </a:p>
        </p:txBody>
      </p:sp>
      <p:sp>
        <p:nvSpPr>
          <p:cNvPr id="21" name="TextBox 20"/>
          <p:cNvSpPr txBox="1"/>
          <p:nvPr/>
        </p:nvSpPr>
        <p:spPr>
          <a:xfrm>
            <a:off x="424115" y="3488964"/>
            <a:ext cx="2185035" cy="410369"/>
          </a:xfrm>
          <a:prstGeom prst="rect">
            <a:avLst/>
          </a:prstGeom>
          <a:solidFill>
            <a:srgbClr val="FF0000"/>
          </a:solidFill>
        </p:spPr>
        <p:txBody>
          <a:bodyPr wrap="square" rtlCol="0">
            <a:normAutofit fontScale="90312"/>
          </a:bodyPr>
          <a:lstStyle/>
          <a:p>
            <a:r>
              <a:rPr lang="de-CH" sz="1867" noProof="0" dirty="0"/>
              <a:t>Tel.: +66 800 501 424</a:t>
            </a:r>
          </a:p>
        </p:txBody>
      </p:sp>
      <p:sp>
        <p:nvSpPr>
          <p:cNvPr id="22" name="TextBox 21"/>
          <p:cNvSpPr txBox="1"/>
          <p:nvPr/>
        </p:nvSpPr>
        <p:spPr>
          <a:xfrm>
            <a:off x="418475" y="4198414"/>
            <a:ext cx="3083950" cy="359009"/>
          </a:xfrm>
          <a:prstGeom prst="rect">
            <a:avLst/>
          </a:prstGeom>
          <a:solidFill>
            <a:schemeClr val="tx2">
              <a:lumMod val="60000"/>
              <a:lumOff val="40000"/>
            </a:schemeClr>
          </a:solidFill>
        </p:spPr>
        <p:txBody>
          <a:bodyPr wrap="square" rtlCol="0">
            <a:spAutoFit/>
          </a:bodyPr>
          <a:lstStyle/>
          <a:p>
            <a:r>
              <a:rPr lang="de-CH" sz="1733" noProof="0" dirty="0"/>
              <a:t>huahin@bangkokhospital.com</a:t>
            </a:r>
          </a:p>
        </p:txBody>
      </p:sp>
      <p:sp>
        <p:nvSpPr>
          <p:cNvPr id="2" name="Slide Number Placeholder 1"/>
          <p:cNvSpPr>
            <a:spLocks noGrp="1"/>
          </p:cNvSpPr>
          <p:nvPr>
            <p:ph type="sldNum" sz="quarter" idx="12"/>
          </p:nvPr>
        </p:nvSpPr>
        <p:spPr/>
        <p:txBody>
          <a:bodyPr/>
          <a:lstStyle/>
          <a:p>
            <a:pPr>
              <a:defRPr/>
            </a:pPr>
            <a:fld id="{90A811B4-C562-0A4D-A072-6D616A89350F}" type="slidenum">
              <a:rPr lang="de-CH" noProof="0" smtClean="0"/>
              <a:t>17</a:t>
            </a:fld>
            <a:endParaRPr lang="de-CH" noProof="0" dirty="0"/>
          </a:p>
        </p:txBody>
      </p:sp>
    </p:spTree>
    <p:extLst>
      <p:ext uri="{BB962C8B-B14F-4D97-AF65-F5344CB8AC3E}">
        <p14:creationId xmlns:p14="http://schemas.microsoft.com/office/powerpoint/2010/main" val="124217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96AE8-3F94-5C4E-89D1-B29D6492E185}"/>
              </a:ext>
            </a:extLst>
          </p:cNvPr>
          <p:cNvSpPr>
            <a:spLocks noGrp="1"/>
          </p:cNvSpPr>
          <p:nvPr>
            <p:ph type="title"/>
          </p:nvPr>
        </p:nvSpPr>
        <p:spPr>
          <a:xfrm>
            <a:off x="757645" y="4117189"/>
            <a:ext cx="10972800" cy="1787223"/>
          </a:xfrm>
          <a:solidFill>
            <a:schemeClr val="accent1">
              <a:lumMod val="40000"/>
              <a:lumOff val="60000"/>
            </a:schemeClr>
          </a:solidFill>
          <a:ln w="38100">
            <a:solidFill>
              <a:schemeClr val="accent2">
                <a:lumMod val="75000"/>
              </a:schemeClr>
            </a:solidFill>
          </a:ln>
        </p:spPr>
        <p:txBody>
          <a:bodyPr>
            <a:normAutofit/>
          </a:bodyPr>
          <a:lstStyle/>
          <a:p>
            <a:r>
              <a:rPr lang="de-CH" sz="6400" b="1" noProof="0" dirty="0">
                <a:solidFill>
                  <a:schemeClr val="tx2"/>
                </a:solidFill>
                <a:latin typeface="Gotham Medium" pitchFamily="2" charset="0"/>
                <a:cs typeface="+mn-cs"/>
              </a:rPr>
              <a:t>Fragen und Antworten</a:t>
            </a:r>
            <a:br>
              <a:rPr lang="de-CH" sz="3733" b="1" noProof="0" dirty="0">
                <a:latin typeface="Gotham Medium" pitchFamily="2" charset="0"/>
                <a:cs typeface="+mn-cs"/>
              </a:rPr>
            </a:br>
            <a:r>
              <a:rPr lang="de-CH" sz="2933" b="1" noProof="0" dirty="0">
                <a:solidFill>
                  <a:srgbClr val="002060"/>
                </a:solidFill>
                <a:latin typeface="Gotham Medium" pitchFamily="2" charset="0"/>
                <a:cs typeface="+mn-cs"/>
              </a:rPr>
              <a:t>Vielen Dank für Ihre Aufmerksamkeit</a:t>
            </a:r>
          </a:p>
        </p:txBody>
      </p:sp>
      <p:sp>
        <p:nvSpPr>
          <p:cNvPr id="3" name="Slide Number Placeholder 2"/>
          <p:cNvSpPr>
            <a:spLocks noGrp="1"/>
          </p:cNvSpPr>
          <p:nvPr>
            <p:ph type="sldNum" sz="quarter" idx="12"/>
          </p:nvPr>
        </p:nvSpPr>
        <p:spPr/>
        <p:txBody>
          <a:bodyPr/>
          <a:lstStyle/>
          <a:p>
            <a:pPr>
              <a:defRPr/>
            </a:pPr>
            <a:fld id="{90A811B4-C562-0A4D-A072-6D616A89350F}" type="slidenum">
              <a:rPr lang="de-CH" noProof="0" smtClean="0"/>
              <a:t>18</a:t>
            </a:fld>
            <a:endParaRPr lang="de-CH" noProof="0" dirty="0"/>
          </a:p>
        </p:txBody>
      </p:sp>
    </p:spTree>
    <p:extLst>
      <p:ext uri="{BB962C8B-B14F-4D97-AF65-F5344CB8AC3E}">
        <p14:creationId xmlns:p14="http://schemas.microsoft.com/office/powerpoint/2010/main" val="93221125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1092</Words>
  <Application>Microsoft Office PowerPoint</Application>
  <PresentationFormat>Breitbild</PresentationFormat>
  <Paragraphs>217</Paragraphs>
  <Slides>18</Slides>
  <Notes>1</Notes>
  <HiddenSlides>0</HiddenSlides>
  <MMClips>0</MMClips>
  <ScaleCrop>false</ScaleCrop>
  <HeadingPairs>
    <vt:vector size="6" baseType="variant">
      <vt:variant>
        <vt:lpstr>Verwendete Schriftarten</vt:lpstr>
      </vt:variant>
      <vt:variant>
        <vt:i4>13</vt:i4>
      </vt:variant>
      <vt:variant>
        <vt:lpstr>Design</vt:lpstr>
      </vt:variant>
      <vt:variant>
        <vt:i4>1</vt:i4>
      </vt:variant>
      <vt:variant>
        <vt:lpstr>Folientitel</vt:lpstr>
      </vt:variant>
      <vt:variant>
        <vt:i4>18</vt:i4>
      </vt:variant>
    </vt:vector>
  </HeadingPairs>
  <TitlesOfParts>
    <vt:vector size="32" baseType="lpstr">
      <vt:lpstr>Angsana New</vt:lpstr>
      <vt:lpstr>Aptos</vt:lpstr>
      <vt:lpstr>Aptos Display</vt:lpstr>
      <vt:lpstr>Arial</vt:lpstr>
      <vt:lpstr>Calibri</vt:lpstr>
      <vt:lpstr>Gotham Extra Light</vt:lpstr>
      <vt:lpstr>Gotham Medium</vt:lpstr>
      <vt:lpstr>Montserrat</vt:lpstr>
      <vt:lpstr>Montserrat Bold</vt:lpstr>
      <vt:lpstr>satoshi</vt:lpstr>
      <vt:lpstr>SymbolMT</vt:lpstr>
      <vt:lpstr>Tahoma</vt:lpstr>
      <vt:lpstr>THSarabunPSK-Bold</vt:lpstr>
      <vt:lpstr>Office</vt:lpstr>
      <vt:lpstr>PowerPoint-Präsentation</vt:lpstr>
      <vt:lpstr> </vt:lpstr>
      <vt:lpstr>PowerPoint-Präsentation</vt:lpstr>
      <vt:lpstr>PROGRAMM</vt:lpstr>
      <vt:lpstr>Kommt Ihnen das bekannt vor?</vt:lpstr>
      <vt:lpstr>Ihr persönlicher Arzt für langfristige Gesundheit </vt:lpstr>
      <vt:lpstr> IHR WEG DURCH DAS GESUNDHEITSWESEN Ein Arzt, ein Team, ein Spital </vt:lpstr>
      <vt:lpstr>        Das IMCC-Versorgungsmodell  in der Praxis</vt:lpstr>
      <vt:lpstr>Vorstellung des IMCC  International Medical Coordination Center</vt:lpstr>
      <vt:lpstr>Speziell für internationale Gemeinschaften konzipiert </vt:lpstr>
      <vt:lpstr>PowerPoint-Präsentation</vt:lpstr>
      <vt:lpstr>PowerPoint-Präsentation</vt:lpstr>
      <vt:lpstr>PowerPoint-Präsentation</vt:lpstr>
      <vt:lpstr>PowerPoint-Präsentation</vt:lpstr>
      <vt:lpstr>PowerPoint-Präsentation</vt:lpstr>
      <vt:lpstr>Warum das Bangkok Hospital Hua Hin </vt:lpstr>
      <vt:lpstr>PowerPoint-Präsentation</vt:lpstr>
      <vt:lpstr>Fragen und Antworten Vielen Dank für Ihre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Christian Boss</dc:creator>
  <cp:keywords>docId:5A1E654459513B97750C305A3480736F, DocTrans.v2</cp:keywords>
  <cp:lastModifiedBy>Christian Boss</cp:lastModifiedBy>
  <cp:revision>1</cp:revision>
  <dcterms:created xsi:type="dcterms:W3CDTF">2026-10-16T09:16:41Z</dcterms:created>
  <dcterms:modified xsi:type="dcterms:W3CDTF">2026-10-19T01:34:32Z</dcterms:modified>
</cp:coreProperties>
</file>